
<file path=[Content_Types].xml><?xml version="1.0" encoding="utf-8"?>
<Types xmlns="http://schemas.openxmlformats.org/package/2006/content-types">
  <Default Extension="emf" ContentType="image/x-emf"/>
  <Default Extension="pdf" ContentType="application/pd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306" r:id="rId5"/>
    <p:sldId id="589" r:id="rId6"/>
    <p:sldId id="582" r:id="rId7"/>
    <p:sldId id="583" r:id="rId8"/>
    <p:sldId id="584" r:id="rId9"/>
    <p:sldId id="564" r:id="rId10"/>
    <p:sldId id="586" r:id="rId11"/>
    <p:sldId id="561" r:id="rId12"/>
    <p:sldId id="587" r:id="rId13"/>
    <p:sldId id="305" r:id="rId14"/>
    <p:sldId id="276" r:id="rId15"/>
    <p:sldId id="577" r:id="rId16"/>
  </p:sldIdLst>
  <p:sldSz cx="9144000" cy="5143500" type="screen16x9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06A"/>
    <a:srgbClr val="323E47"/>
    <a:srgbClr val="81C185"/>
    <a:srgbClr val="00B1E6"/>
    <a:srgbClr val="EE7F00"/>
    <a:srgbClr val="027C93"/>
    <a:srgbClr val="6B8E23"/>
    <a:srgbClr val="C2D011"/>
    <a:srgbClr val="155388"/>
    <a:srgbClr val="B60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7FC8A-1440-4763-A250-8B760187E225}" v="1" dt="2020-03-16T10:13:38.265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" y="63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Högberg" userId="b1d237de-d275-4d46-a696-66d192f8a156" providerId="ADAL" clId="{92CBCD33-DABB-4C8B-AA3D-D906A4C7354D}"/>
    <pc:docChg chg="addSld delSld modSld">
      <pc:chgData name="Marie Högberg" userId="b1d237de-d275-4d46-a696-66d192f8a156" providerId="ADAL" clId="{92CBCD33-DABB-4C8B-AA3D-D906A4C7354D}" dt="2020-03-10T08:56:14.609" v="67" actId="1076"/>
      <pc:docMkLst>
        <pc:docMk/>
      </pc:docMkLst>
      <pc:sldChg chg="modSp">
        <pc:chgData name="Marie Högberg" userId="b1d237de-d275-4d46-a696-66d192f8a156" providerId="ADAL" clId="{92CBCD33-DABB-4C8B-AA3D-D906A4C7354D}" dt="2020-03-09T14:39:18.951" v="62" actId="6549"/>
        <pc:sldMkLst>
          <pc:docMk/>
          <pc:sldMk cId="4240965672" sldId="305"/>
        </pc:sldMkLst>
        <pc:spChg chg="mod">
          <ac:chgData name="Marie Högberg" userId="b1d237de-d275-4d46-a696-66d192f8a156" providerId="ADAL" clId="{92CBCD33-DABB-4C8B-AA3D-D906A4C7354D}" dt="2020-03-09T14:39:18.951" v="62" actId="6549"/>
          <ac:spMkLst>
            <pc:docMk/>
            <pc:sldMk cId="4240965672" sldId="305"/>
            <ac:spMk id="3" creationId="{66BCB6F9-5A57-49B8-9D31-1A32D8CC2413}"/>
          </ac:spMkLst>
        </pc:spChg>
      </pc:sldChg>
      <pc:sldChg chg="addSp modSp">
        <pc:chgData name="Marie Högberg" userId="b1d237de-d275-4d46-a696-66d192f8a156" providerId="ADAL" clId="{92CBCD33-DABB-4C8B-AA3D-D906A4C7354D}" dt="2020-03-10T08:56:14.609" v="67" actId="1076"/>
        <pc:sldMkLst>
          <pc:docMk/>
          <pc:sldMk cId="3314065701" sldId="306"/>
        </pc:sldMkLst>
        <pc:spChg chg="add mod">
          <ac:chgData name="Marie Högberg" userId="b1d237de-d275-4d46-a696-66d192f8a156" providerId="ADAL" clId="{92CBCD33-DABB-4C8B-AA3D-D906A4C7354D}" dt="2020-03-10T08:56:14.609" v="67" actId="1076"/>
          <ac:spMkLst>
            <pc:docMk/>
            <pc:sldMk cId="3314065701" sldId="306"/>
            <ac:spMk id="6" creationId="{EC47AD42-F9B7-4393-8D7D-F3016AF71AC1}"/>
          </ac:spMkLst>
        </pc:spChg>
      </pc:sldChg>
      <pc:sldChg chg="del">
        <pc:chgData name="Marie Högberg" userId="b1d237de-d275-4d46-a696-66d192f8a156" providerId="ADAL" clId="{92CBCD33-DABB-4C8B-AA3D-D906A4C7354D}" dt="2020-03-09T14:39:07.995" v="45" actId="47"/>
        <pc:sldMkLst>
          <pc:docMk/>
          <pc:sldMk cId="2504967296" sldId="562"/>
        </pc:sldMkLst>
      </pc:sldChg>
      <pc:sldChg chg="modSp">
        <pc:chgData name="Marie Högberg" userId="b1d237de-d275-4d46-a696-66d192f8a156" providerId="ADAL" clId="{92CBCD33-DABB-4C8B-AA3D-D906A4C7354D}" dt="2020-03-09T09:58:54.795" v="1" actId="113"/>
        <pc:sldMkLst>
          <pc:docMk/>
          <pc:sldMk cId="649274149" sldId="564"/>
        </pc:sldMkLst>
        <pc:spChg chg="mod">
          <ac:chgData name="Marie Högberg" userId="b1d237de-d275-4d46-a696-66d192f8a156" providerId="ADAL" clId="{92CBCD33-DABB-4C8B-AA3D-D906A4C7354D}" dt="2020-03-09T09:58:54.795" v="1" actId="113"/>
          <ac:spMkLst>
            <pc:docMk/>
            <pc:sldMk cId="649274149" sldId="564"/>
            <ac:spMk id="4" creationId="{461BA1E7-EB03-423D-91C3-C565EA26D893}"/>
          </ac:spMkLst>
        </pc:spChg>
      </pc:sldChg>
      <pc:sldChg chg="modSp">
        <pc:chgData name="Marie Högberg" userId="b1d237de-d275-4d46-a696-66d192f8a156" providerId="ADAL" clId="{92CBCD33-DABB-4C8B-AA3D-D906A4C7354D}" dt="2020-03-09T14:44:26.125" v="65" actId="20577"/>
        <pc:sldMkLst>
          <pc:docMk/>
          <pc:sldMk cId="403780491" sldId="583"/>
        </pc:sldMkLst>
        <pc:spChg chg="mod">
          <ac:chgData name="Marie Högberg" userId="b1d237de-d275-4d46-a696-66d192f8a156" providerId="ADAL" clId="{92CBCD33-DABB-4C8B-AA3D-D906A4C7354D}" dt="2020-03-09T14:44:26.125" v="65" actId="20577"/>
          <ac:spMkLst>
            <pc:docMk/>
            <pc:sldMk cId="403780491" sldId="583"/>
            <ac:spMk id="3" creationId="{375278E2-C916-4670-BF86-2BAEBA1D92D0}"/>
          </ac:spMkLst>
        </pc:spChg>
      </pc:sldChg>
      <pc:sldChg chg="modSp">
        <pc:chgData name="Marie Högberg" userId="b1d237de-d275-4d46-a696-66d192f8a156" providerId="ADAL" clId="{92CBCD33-DABB-4C8B-AA3D-D906A4C7354D}" dt="2020-03-09T14:38:36.702" v="43" actId="20577"/>
        <pc:sldMkLst>
          <pc:docMk/>
          <pc:sldMk cId="266780386" sldId="586"/>
        </pc:sldMkLst>
        <pc:spChg chg="mod">
          <ac:chgData name="Marie Högberg" userId="b1d237de-d275-4d46-a696-66d192f8a156" providerId="ADAL" clId="{92CBCD33-DABB-4C8B-AA3D-D906A4C7354D}" dt="2020-03-09T14:38:36.702" v="43" actId="20577"/>
          <ac:spMkLst>
            <pc:docMk/>
            <pc:sldMk cId="266780386" sldId="586"/>
            <ac:spMk id="4" creationId="{461BA1E7-EB03-423D-91C3-C565EA26D893}"/>
          </ac:spMkLst>
        </pc:spChg>
        <pc:picChg chg="mod">
          <ac:chgData name="Marie Högberg" userId="b1d237de-d275-4d46-a696-66d192f8a156" providerId="ADAL" clId="{92CBCD33-DABB-4C8B-AA3D-D906A4C7354D}" dt="2020-03-09T14:38:16.396" v="35" actId="2085"/>
          <ac:picMkLst>
            <pc:docMk/>
            <pc:sldMk cId="266780386" sldId="586"/>
            <ac:picMk id="15" creationId="{5FE6AFCA-59AE-446B-8B7F-DF64708479CF}"/>
          </ac:picMkLst>
        </pc:picChg>
        <pc:picChg chg="mod">
          <ac:chgData name="Marie Högberg" userId="b1d237de-d275-4d46-a696-66d192f8a156" providerId="ADAL" clId="{92CBCD33-DABB-4C8B-AA3D-D906A4C7354D}" dt="2020-03-09T14:38:22.425" v="36" actId="2085"/>
          <ac:picMkLst>
            <pc:docMk/>
            <pc:sldMk cId="266780386" sldId="586"/>
            <ac:picMk id="16" creationId="{BD1232DB-B21C-4D25-8A9A-596B41ECD748}"/>
          </ac:picMkLst>
        </pc:picChg>
        <pc:picChg chg="mod">
          <ac:chgData name="Marie Högberg" userId="b1d237de-d275-4d46-a696-66d192f8a156" providerId="ADAL" clId="{92CBCD33-DABB-4C8B-AA3D-D906A4C7354D}" dt="2020-03-09T14:38:31.508" v="39" actId="1076"/>
          <ac:picMkLst>
            <pc:docMk/>
            <pc:sldMk cId="266780386" sldId="586"/>
            <ac:picMk id="17" creationId="{9B9BA3CE-D168-4AB5-B8A4-4322F6C1FC8C}"/>
          </ac:picMkLst>
        </pc:picChg>
        <pc:picChg chg="mod">
          <ac:chgData name="Marie Högberg" userId="b1d237de-d275-4d46-a696-66d192f8a156" providerId="ADAL" clId="{92CBCD33-DABB-4C8B-AA3D-D906A4C7354D}" dt="2020-03-09T14:38:33.820" v="40" actId="1076"/>
          <ac:picMkLst>
            <pc:docMk/>
            <pc:sldMk cId="266780386" sldId="586"/>
            <ac:picMk id="18" creationId="{D3451392-DA3A-480A-8DEB-B856E6DEA443}"/>
          </ac:picMkLst>
        </pc:picChg>
      </pc:sldChg>
      <pc:sldChg chg="add">
        <pc:chgData name="Marie Högberg" userId="b1d237de-d275-4d46-a696-66d192f8a156" providerId="ADAL" clId="{92CBCD33-DABB-4C8B-AA3D-D906A4C7354D}" dt="2020-03-09T14:39:05.534" v="44"/>
        <pc:sldMkLst>
          <pc:docMk/>
          <pc:sldMk cId="3756428488" sldId="587"/>
        </pc:sldMkLst>
      </pc:sldChg>
    </pc:docChg>
  </pc:docChgLst>
  <pc:docChgLst>
    <pc:chgData name="Anna Ruthberg" userId="7bc56032-b277-451c-8401-c154050b6fff" providerId="ADAL" clId="{100BEBB9-673B-401F-8E92-8408A416523A}"/>
    <pc:docChg chg="undo custSel addSld delSld modSld sldOrd">
      <pc:chgData name="Anna Ruthberg" userId="7bc56032-b277-451c-8401-c154050b6fff" providerId="ADAL" clId="{100BEBB9-673B-401F-8E92-8408A416523A}" dt="2020-01-10T15:46:00.352" v="3645" actId="27636"/>
      <pc:docMkLst>
        <pc:docMk/>
      </pc:docMkLst>
      <pc:sldChg chg="del">
        <pc:chgData name="Anna Ruthberg" userId="7bc56032-b277-451c-8401-c154050b6fff" providerId="ADAL" clId="{100BEBB9-673B-401F-8E92-8408A416523A}" dt="2020-01-10T13:27:11.082" v="323" actId="47"/>
        <pc:sldMkLst>
          <pc:docMk/>
          <pc:sldMk cId="0" sldId="270"/>
        </pc:sldMkLst>
      </pc:sldChg>
      <pc:sldChg chg="modSp">
        <pc:chgData name="Anna Ruthberg" userId="7bc56032-b277-451c-8401-c154050b6fff" providerId="ADAL" clId="{100BEBB9-673B-401F-8E92-8408A416523A}" dt="2020-01-10T13:39:30.155" v="961" actId="20577"/>
        <pc:sldMkLst>
          <pc:docMk/>
          <pc:sldMk cId="0" sldId="276"/>
        </pc:sldMkLst>
        <pc:spChg chg="mod">
          <ac:chgData name="Anna Ruthberg" userId="7bc56032-b277-451c-8401-c154050b6fff" providerId="ADAL" clId="{100BEBB9-673B-401F-8E92-8408A416523A}" dt="2020-01-10T13:39:30.155" v="961" actId="20577"/>
          <ac:spMkLst>
            <pc:docMk/>
            <pc:sldMk cId="0" sldId="276"/>
            <ac:spMk id="7" creationId="{00000000-0000-0000-0000-000000000000}"/>
          </ac:spMkLst>
        </pc:spChg>
      </pc:sldChg>
      <pc:sldChg chg="del">
        <pc:chgData name="Anna Ruthberg" userId="7bc56032-b277-451c-8401-c154050b6fff" providerId="ADAL" clId="{100BEBB9-673B-401F-8E92-8408A416523A}" dt="2020-01-10T13:15:15.950" v="0" actId="47"/>
        <pc:sldMkLst>
          <pc:docMk/>
          <pc:sldMk cId="609698667" sldId="285"/>
        </pc:sldMkLst>
      </pc:sldChg>
      <pc:sldChg chg="modSp del">
        <pc:chgData name="Anna Ruthberg" userId="7bc56032-b277-451c-8401-c154050b6fff" providerId="ADAL" clId="{100BEBB9-673B-401F-8E92-8408A416523A}" dt="2020-01-10T13:32:28.145" v="609" actId="47"/>
        <pc:sldMkLst>
          <pc:docMk/>
          <pc:sldMk cId="3500820252" sldId="286"/>
        </pc:sldMkLst>
        <pc:spChg chg="mod">
          <ac:chgData name="Anna Ruthberg" userId="7bc56032-b277-451c-8401-c154050b6fff" providerId="ADAL" clId="{100BEBB9-673B-401F-8E92-8408A416523A}" dt="2020-01-10T13:29:20.579" v="325" actId="27636"/>
          <ac:spMkLst>
            <pc:docMk/>
            <pc:sldMk cId="3500820252" sldId="286"/>
            <ac:spMk id="3" creationId="{00000000-0000-0000-0000-000000000000}"/>
          </ac:spMkLst>
        </pc:spChg>
      </pc:sldChg>
      <pc:sldChg chg="del">
        <pc:chgData name="Anna Ruthberg" userId="7bc56032-b277-451c-8401-c154050b6fff" providerId="ADAL" clId="{100BEBB9-673B-401F-8E92-8408A416523A}" dt="2020-01-10T13:15:20.434" v="1" actId="47"/>
        <pc:sldMkLst>
          <pc:docMk/>
          <pc:sldMk cId="667332825" sldId="287"/>
        </pc:sldMkLst>
      </pc:sldChg>
      <pc:sldChg chg="modSp add del">
        <pc:chgData name="Anna Ruthberg" userId="7bc56032-b277-451c-8401-c154050b6fff" providerId="ADAL" clId="{100BEBB9-673B-401F-8E92-8408A416523A}" dt="2020-01-10T15:22:03.249" v="2894" actId="47"/>
        <pc:sldMkLst>
          <pc:docMk/>
          <pc:sldMk cId="3564461434" sldId="290"/>
        </pc:sldMkLst>
        <pc:spChg chg="mod">
          <ac:chgData name="Anna Ruthberg" userId="7bc56032-b277-451c-8401-c154050b6fff" providerId="ADAL" clId="{100BEBB9-673B-401F-8E92-8408A416523A}" dt="2020-01-10T15:17:29.104" v="2604"/>
          <ac:spMkLst>
            <pc:docMk/>
            <pc:sldMk cId="3564461434" sldId="290"/>
            <ac:spMk id="3" creationId="{00000000-0000-0000-0000-000000000000}"/>
          </ac:spMkLst>
        </pc:spChg>
      </pc:sldChg>
      <pc:sldChg chg="modSp">
        <pc:chgData name="Anna Ruthberg" userId="7bc56032-b277-451c-8401-c154050b6fff" providerId="ADAL" clId="{100BEBB9-673B-401F-8E92-8408A416523A}" dt="2020-01-10T15:41:45.486" v="3631" actId="404"/>
        <pc:sldMkLst>
          <pc:docMk/>
          <pc:sldMk cId="4240965672" sldId="305"/>
        </pc:sldMkLst>
        <pc:spChg chg="mod">
          <ac:chgData name="Anna Ruthberg" userId="7bc56032-b277-451c-8401-c154050b6fff" providerId="ADAL" clId="{100BEBB9-673B-401F-8E92-8408A416523A}" dt="2020-01-10T15:41:45.486" v="3631" actId="404"/>
          <ac:spMkLst>
            <pc:docMk/>
            <pc:sldMk cId="4240965672" sldId="305"/>
            <ac:spMk id="3" creationId="{66BCB6F9-5A57-49B8-9D31-1A32D8CC2413}"/>
          </ac:spMkLst>
        </pc:spChg>
      </pc:sldChg>
      <pc:sldChg chg="del">
        <pc:chgData name="Anna Ruthberg" userId="7bc56032-b277-451c-8401-c154050b6fff" providerId="ADAL" clId="{100BEBB9-673B-401F-8E92-8408A416523A}" dt="2020-01-10T13:15:31.023" v="2" actId="47"/>
        <pc:sldMkLst>
          <pc:docMk/>
          <pc:sldMk cId="276170699" sldId="307"/>
        </pc:sldMkLst>
      </pc:sldChg>
      <pc:sldChg chg="addSp delSp modSp">
        <pc:chgData name="Anna Ruthberg" userId="7bc56032-b277-451c-8401-c154050b6fff" providerId="ADAL" clId="{100BEBB9-673B-401F-8E92-8408A416523A}" dt="2020-01-10T13:24:35.635" v="312"/>
        <pc:sldMkLst>
          <pc:docMk/>
          <pc:sldMk cId="2757928953" sldId="502"/>
        </pc:sldMkLst>
        <pc:spChg chg="mod">
          <ac:chgData name="Anna Ruthberg" userId="7bc56032-b277-451c-8401-c154050b6fff" providerId="ADAL" clId="{100BEBB9-673B-401F-8E92-8408A416523A}" dt="2020-01-10T13:19:33.923" v="274" actId="20577"/>
          <ac:spMkLst>
            <pc:docMk/>
            <pc:sldMk cId="2757928953" sldId="502"/>
            <ac:spMk id="6" creationId="{97DD90BB-BDF4-4DF4-9C7C-912FD1AC0723}"/>
          </ac:spMkLst>
        </pc:spChg>
        <pc:picChg chg="add del">
          <ac:chgData name="Anna Ruthberg" userId="7bc56032-b277-451c-8401-c154050b6fff" providerId="ADAL" clId="{100BEBB9-673B-401F-8E92-8408A416523A}" dt="2020-01-10T13:24:35.635" v="312"/>
          <ac:picMkLst>
            <pc:docMk/>
            <pc:sldMk cId="2757928953" sldId="502"/>
            <ac:picMk id="21" creationId="{FAE222DA-4B0D-4398-AACF-095760B54FA5}"/>
          </ac:picMkLst>
        </pc:picChg>
      </pc:sldChg>
      <pc:sldChg chg="addSp delSp modSp">
        <pc:chgData name="Anna Ruthberg" userId="7bc56032-b277-451c-8401-c154050b6fff" providerId="ADAL" clId="{100BEBB9-673B-401F-8E92-8408A416523A}" dt="2020-01-10T13:25:00.274" v="320" actId="166"/>
        <pc:sldMkLst>
          <pc:docMk/>
          <pc:sldMk cId="2240461085" sldId="509"/>
        </pc:sldMkLst>
        <pc:spChg chg="mod">
          <ac:chgData name="Anna Ruthberg" userId="7bc56032-b277-451c-8401-c154050b6fff" providerId="ADAL" clId="{100BEBB9-673B-401F-8E92-8408A416523A}" dt="2020-01-10T13:19:52.374" v="275"/>
          <ac:spMkLst>
            <pc:docMk/>
            <pc:sldMk cId="2240461085" sldId="509"/>
            <ac:spMk id="6" creationId="{97DD90BB-BDF4-4DF4-9C7C-912FD1AC0723}"/>
          </ac:spMkLst>
        </pc:spChg>
        <pc:picChg chg="del">
          <ac:chgData name="Anna Ruthberg" userId="7bc56032-b277-451c-8401-c154050b6fff" providerId="ADAL" clId="{100BEBB9-673B-401F-8E92-8408A416523A}" dt="2020-01-10T13:24:52.334" v="318" actId="478"/>
          <ac:picMkLst>
            <pc:docMk/>
            <pc:sldMk cId="2240461085" sldId="509"/>
            <ac:picMk id="17" creationId="{FA850BCD-08B1-417F-8DBE-617B0F3DE7A7}"/>
          </ac:picMkLst>
        </pc:picChg>
        <pc:picChg chg="add">
          <ac:chgData name="Anna Ruthberg" userId="7bc56032-b277-451c-8401-c154050b6fff" providerId="ADAL" clId="{100BEBB9-673B-401F-8E92-8408A416523A}" dt="2020-01-10T13:17:06.798" v="6"/>
          <ac:picMkLst>
            <pc:docMk/>
            <pc:sldMk cId="2240461085" sldId="509"/>
            <ac:picMk id="25" creationId="{CDA5864D-4972-4A67-AF44-68062B5675E7}"/>
          </ac:picMkLst>
        </pc:picChg>
        <pc:picChg chg="add mod">
          <ac:chgData name="Anna Ruthberg" userId="7bc56032-b277-451c-8401-c154050b6fff" providerId="ADAL" clId="{100BEBB9-673B-401F-8E92-8408A416523A}" dt="2020-01-10T13:24:56.452" v="319" actId="1076"/>
          <ac:picMkLst>
            <pc:docMk/>
            <pc:sldMk cId="2240461085" sldId="509"/>
            <ac:picMk id="26" creationId="{6BBFE27A-668A-4495-A4B1-59F0E7A2A6AE}"/>
          </ac:picMkLst>
        </pc:picChg>
        <pc:picChg chg="ord">
          <ac:chgData name="Anna Ruthberg" userId="7bc56032-b277-451c-8401-c154050b6fff" providerId="ADAL" clId="{100BEBB9-673B-401F-8E92-8408A416523A}" dt="2020-01-10T13:25:00.274" v="320" actId="166"/>
          <ac:picMkLst>
            <pc:docMk/>
            <pc:sldMk cId="2240461085" sldId="509"/>
            <ac:picMk id="36" creationId="{8A89339D-74AD-4E95-858A-E7DA760E74B3}"/>
          </ac:picMkLst>
        </pc:picChg>
        <pc:picChg chg="del mod">
          <ac:chgData name="Anna Ruthberg" userId="7bc56032-b277-451c-8401-c154050b6fff" providerId="ADAL" clId="{100BEBB9-673B-401F-8E92-8408A416523A}" dt="2020-01-10T13:16:59.234" v="5" actId="478"/>
          <ac:picMkLst>
            <pc:docMk/>
            <pc:sldMk cId="2240461085" sldId="509"/>
            <ac:picMk id="39" creationId="{8ED941DF-0F22-44A6-90B0-D6154D479145}"/>
          </ac:picMkLst>
        </pc:picChg>
      </pc:sldChg>
      <pc:sldChg chg="del">
        <pc:chgData name="Anna Ruthberg" userId="7bc56032-b277-451c-8401-c154050b6fff" providerId="ADAL" clId="{100BEBB9-673B-401F-8E92-8408A416523A}" dt="2020-01-10T13:26:36.335" v="322" actId="47"/>
        <pc:sldMkLst>
          <pc:docMk/>
          <pc:sldMk cId="791226828" sldId="563"/>
        </pc:sldMkLst>
      </pc:sldChg>
      <pc:sldChg chg="addSp delSp modSp add del">
        <pc:chgData name="Anna Ruthberg" userId="7bc56032-b277-451c-8401-c154050b6fff" providerId="ADAL" clId="{100BEBB9-673B-401F-8E92-8408A416523A}" dt="2020-01-10T15:21:58.627" v="2893" actId="207"/>
        <pc:sldMkLst>
          <pc:docMk/>
          <pc:sldMk cId="649274149" sldId="564"/>
        </pc:sldMkLst>
        <pc:spChg chg="mod">
          <ac:chgData name="Anna Ruthberg" userId="7bc56032-b277-451c-8401-c154050b6fff" providerId="ADAL" clId="{100BEBB9-673B-401F-8E92-8408A416523A}" dt="2020-01-10T15:19:27.295" v="2644" actId="20577"/>
          <ac:spMkLst>
            <pc:docMk/>
            <pc:sldMk cId="649274149" sldId="564"/>
            <ac:spMk id="2" creationId="{1D597FEA-84A7-4312-BB05-DAEC07858590}"/>
          </ac:spMkLst>
        </pc:spChg>
        <pc:spChg chg="add mod">
          <ac:chgData name="Anna Ruthberg" userId="7bc56032-b277-451c-8401-c154050b6fff" providerId="ADAL" clId="{100BEBB9-673B-401F-8E92-8408A416523A}" dt="2020-01-10T15:21:58.627" v="2893" actId="207"/>
          <ac:spMkLst>
            <pc:docMk/>
            <pc:sldMk cId="649274149" sldId="564"/>
            <ac:spMk id="4" creationId="{461BA1E7-EB03-423D-91C3-C565EA26D893}"/>
          </ac:spMkLst>
        </pc:spChg>
        <pc:picChg chg="add mod">
          <ac:chgData name="Anna Ruthberg" userId="7bc56032-b277-451c-8401-c154050b6fff" providerId="ADAL" clId="{100BEBB9-673B-401F-8E92-8408A416523A}" dt="2020-01-10T15:19:30.726" v="2645" actId="1076"/>
          <ac:picMkLst>
            <pc:docMk/>
            <pc:sldMk cId="649274149" sldId="564"/>
            <ac:picMk id="3" creationId="{23025434-F4EA-443F-8035-9B13FC8B99FE}"/>
          </ac:picMkLst>
        </pc:picChg>
        <pc:picChg chg="del">
          <ac:chgData name="Anna Ruthberg" userId="7bc56032-b277-451c-8401-c154050b6fff" providerId="ADAL" clId="{100BEBB9-673B-401F-8E92-8408A416523A}" dt="2020-01-10T14:32:39.923" v="1082" actId="478"/>
          <ac:picMkLst>
            <pc:docMk/>
            <pc:sldMk cId="649274149" sldId="564"/>
            <ac:picMk id="6" creationId="{894D52A5-DA24-4E1B-9EC2-96FA0713F4F9}"/>
          </ac:picMkLst>
        </pc:picChg>
      </pc:sldChg>
      <pc:sldChg chg="add del">
        <pc:chgData name="Anna Ruthberg" userId="7bc56032-b277-451c-8401-c154050b6fff" providerId="ADAL" clId="{100BEBB9-673B-401F-8E92-8408A416523A}" dt="2020-01-10T15:16:55.983" v="2602" actId="47"/>
        <pc:sldMkLst>
          <pc:docMk/>
          <pc:sldMk cId="59216367" sldId="565"/>
        </pc:sldMkLst>
      </pc:sldChg>
      <pc:sldChg chg="addSp delSp modSp add del">
        <pc:chgData name="Anna Ruthberg" userId="7bc56032-b277-451c-8401-c154050b6fff" providerId="ADAL" clId="{100BEBB9-673B-401F-8E92-8408A416523A}" dt="2020-01-10T15:46:00.352" v="3645" actId="27636"/>
        <pc:sldMkLst>
          <pc:docMk/>
          <pc:sldMk cId="1702599138" sldId="566"/>
        </pc:sldMkLst>
        <pc:spChg chg="mod">
          <ac:chgData name="Anna Ruthberg" userId="7bc56032-b277-451c-8401-c154050b6fff" providerId="ADAL" clId="{100BEBB9-673B-401F-8E92-8408A416523A}" dt="2020-01-10T15:24:02.039" v="2909" actId="1076"/>
          <ac:spMkLst>
            <pc:docMk/>
            <pc:sldMk cId="1702599138" sldId="566"/>
            <ac:spMk id="2" creationId="{1D597FEA-84A7-4312-BB05-DAEC07858590}"/>
          </ac:spMkLst>
        </pc:spChg>
        <pc:spChg chg="add mod">
          <ac:chgData name="Anna Ruthberg" userId="7bc56032-b277-451c-8401-c154050b6fff" providerId="ADAL" clId="{100BEBB9-673B-401F-8E92-8408A416523A}" dt="2020-01-10T15:46:00.352" v="3645" actId="27636"/>
          <ac:spMkLst>
            <pc:docMk/>
            <pc:sldMk cId="1702599138" sldId="566"/>
            <ac:spMk id="6" creationId="{1F99CD68-D56F-4BE1-A4C8-A88ED269C64B}"/>
          </ac:spMkLst>
        </pc:spChg>
        <pc:picChg chg="add mod">
          <ac:chgData name="Anna Ruthberg" userId="7bc56032-b277-451c-8401-c154050b6fff" providerId="ADAL" clId="{100BEBB9-673B-401F-8E92-8408A416523A}" dt="2020-01-10T15:24:13.994" v="2913" actId="1076"/>
          <ac:picMkLst>
            <pc:docMk/>
            <pc:sldMk cId="1702599138" sldId="566"/>
            <ac:picMk id="3" creationId="{97EAFEC7-0CB3-41B7-A303-A01121582E76}"/>
          </ac:picMkLst>
        </pc:picChg>
        <pc:picChg chg="del">
          <ac:chgData name="Anna Ruthberg" userId="7bc56032-b277-451c-8401-c154050b6fff" providerId="ADAL" clId="{100BEBB9-673B-401F-8E92-8408A416523A}" dt="2020-01-10T15:23:10.723" v="2896" actId="478"/>
          <ac:picMkLst>
            <pc:docMk/>
            <pc:sldMk cId="1702599138" sldId="566"/>
            <ac:picMk id="5" creationId="{10BE47AC-E544-428B-8EFC-5A17A2A34696}"/>
          </ac:picMkLst>
        </pc:picChg>
      </pc:sldChg>
      <pc:sldChg chg="addSp delSp modSp">
        <pc:chgData name="Anna Ruthberg" userId="7bc56032-b277-451c-8401-c154050b6fff" providerId="ADAL" clId="{100BEBB9-673B-401F-8E92-8408A416523A}" dt="2020-01-10T15:36:35.577" v="3511" actId="20577"/>
        <pc:sldMkLst>
          <pc:docMk/>
          <pc:sldMk cId="2635824207" sldId="567"/>
        </pc:sldMkLst>
        <pc:spChg chg="mod">
          <ac:chgData name="Anna Ruthberg" userId="7bc56032-b277-451c-8401-c154050b6fff" providerId="ADAL" clId="{100BEBB9-673B-401F-8E92-8408A416523A}" dt="2020-01-10T15:36:35.577" v="3511" actId="20577"/>
          <ac:spMkLst>
            <pc:docMk/>
            <pc:sldMk cId="2635824207" sldId="567"/>
            <ac:spMk id="2" creationId="{1D597FEA-84A7-4312-BB05-DAEC07858590}"/>
          </ac:spMkLst>
        </pc:spChg>
        <pc:picChg chg="del">
          <ac:chgData name="Anna Ruthberg" userId="7bc56032-b277-451c-8401-c154050b6fff" providerId="ADAL" clId="{100BEBB9-673B-401F-8E92-8408A416523A}" dt="2020-01-10T15:35:58.443" v="3475" actId="478"/>
          <ac:picMkLst>
            <pc:docMk/>
            <pc:sldMk cId="2635824207" sldId="567"/>
            <ac:picMk id="3" creationId="{683D3393-7FE6-4953-8ED6-6AB162AED304}"/>
          </ac:picMkLst>
        </pc:picChg>
        <pc:picChg chg="add mod">
          <ac:chgData name="Anna Ruthberg" userId="7bc56032-b277-451c-8401-c154050b6fff" providerId="ADAL" clId="{100BEBB9-673B-401F-8E92-8408A416523A}" dt="2020-01-10T15:36:12.699" v="3479" actId="1076"/>
          <ac:picMkLst>
            <pc:docMk/>
            <pc:sldMk cId="2635824207" sldId="567"/>
            <ac:picMk id="4" creationId="{947403C6-69E1-4D8A-ADBE-E1F25446656F}"/>
          </ac:picMkLst>
        </pc:picChg>
      </pc:sldChg>
      <pc:sldChg chg="addSp delSp modSp">
        <pc:chgData name="Anna Ruthberg" userId="7bc56032-b277-451c-8401-c154050b6fff" providerId="ADAL" clId="{100BEBB9-673B-401F-8E92-8408A416523A}" dt="2020-01-10T15:37:42.220" v="3530" actId="1076"/>
        <pc:sldMkLst>
          <pc:docMk/>
          <pc:sldMk cId="3923264635" sldId="568"/>
        </pc:sldMkLst>
        <pc:spChg chg="mod">
          <ac:chgData name="Anna Ruthberg" userId="7bc56032-b277-451c-8401-c154050b6fff" providerId="ADAL" clId="{100BEBB9-673B-401F-8E92-8408A416523A}" dt="2020-01-10T15:36:46.645" v="3524" actId="20577"/>
          <ac:spMkLst>
            <pc:docMk/>
            <pc:sldMk cId="3923264635" sldId="568"/>
            <ac:spMk id="2" creationId="{1D597FEA-84A7-4312-BB05-DAEC07858590}"/>
          </ac:spMkLst>
        </pc:spChg>
        <pc:picChg chg="add mod">
          <ac:chgData name="Anna Ruthberg" userId="7bc56032-b277-451c-8401-c154050b6fff" providerId="ADAL" clId="{100BEBB9-673B-401F-8E92-8408A416523A}" dt="2020-01-10T15:37:42.220" v="3530" actId="1076"/>
          <ac:picMkLst>
            <pc:docMk/>
            <pc:sldMk cId="3923264635" sldId="568"/>
            <ac:picMk id="3" creationId="{508F194C-DEF3-4F1B-893F-7B478E83ABBD}"/>
          </ac:picMkLst>
        </pc:picChg>
        <pc:picChg chg="del">
          <ac:chgData name="Anna Ruthberg" userId="7bc56032-b277-451c-8401-c154050b6fff" providerId="ADAL" clId="{100BEBB9-673B-401F-8E92-8408A416523A}" dt="2020-01-10T15:37:30.176" v="3525" actId="478"/>
          <ac:picMkLst>
            <pc:docMk/>
            <pc:sldMk cId="3923264635" sldId="568"/>
            <ac:picMk id="4" creationId="{917CAE7E-9C8F-4F37-99AB-93F8220419E0}"/>
          </ac:picMkLst>
        </pc:picChg>
      </pc:sldChg>
      <pc:sldChg chg="modSp ord">
        <pc:chgData name="Anna Ruthberg" userId="7bc56032-b277-451c-8401-c154050b6fff" providerId="ADAL" clId="{100BEBB9-673B-401F-8E92-8408A416523A}" dt="2020-01-10T15:16:17.403" v="2595" actId="1076"/>
        <pc:sldMkLst>
          <pc:docMk/>
          <pc:sldMk cId="2734481476" sldId="570"/>
        </pc:sldMkLst>
        <pc:spChg chg="mod">
          <ac:chgData name="Anna Ruthberg" userId="7bc56032-b277-451c-8401-c154050b6fff" providerId="ADAL" clId="{100BEBB9-673B-401F-8E92-8408A416523A}" dt="2020-01-10T15:16:07.757" v="2592" actId="20577"/>
          <ac:spMkLst>
            <pc:docMk/>
            <pc:sldMk cId="2734481476" sldId="570"/>
            <ac:spMk id="6" creationId="{BF8B7EC9-28AF-4D35-B500-B322B8F39639}"/>
          </ac:spMkLst>
        </pc:spChg>
        <pc:spChg chg="mod">
          <ac:chgData name="Anna Ruthberg" userId="7bc56032-b277-451c-8401-c154050b6fff" providerId="ADAL" clId="{100BEBB9-673B-401F-8E92-8408A416523A}" dt="2020-01-10T15:16:17.403" v="2595" actId="1076"/>
          <ac:spMkLst>
            <pc:docMk/>
            <pc:sldMk cId="2734481476" sldId="570"/>
            <ac:spMk id="7" creationId="{32C12AFF-9D4F-474F-8748-E7F007631F6B}"/>
          </ac:spMkLst>
        </pc:spChg>
        <pc:picChg chg="mod">
          <ac:chgData name="Anna Ruthberg" userId="7bc56032-b277-451c-8401-c154050b6fff" providerId="ADAL" clId="{100BEBB9-673B-401F-8E92-8408A416523A}" dt="2020-01-10T15:16:12.916" v="2593" actId="1076"/>
          <ac:picMkLst>
            <pc:docMk/>
            <pc:sldMk cId="2734481476" sldId="570"/>
            <ac:picMk id="4" creationId="{F82CD35A-81B7-49A8-8E00-20C541038B2F}"/>
          </ac:picMkLst>
        </pc:picChg>
      </pc:sldChg>
      <pc:sldChg chg="addSp delSp modSp add del">
        <pc:chgData name="Anna Ruthberg" userId="7bc56032-b277-451c-8401-c154050b6fff" providerId="ADAL" clId="{100BEBB9-673B-401F-8E92-8408A416523A}" dt="2020-01-10T13:25:06.260" v="321" actId="47"/>
        <pc:sldMkLst>
          <pc:docMk/>
          <pc:sldMk cId="884444311" sldId="571"/>
        </pc:sldMkLst>
        <pc:picChg chg="add mod">
          <ac:chgData name="Anna Ruthberg" userId="7bc56032-b277-451c-8401-c154050b6fff" providerId="ADAL" clId="{100BEBB9-673B-401F-8E92-8408A416523A}" dt="2020-01-10T13:21:21.810" v="281" actId="1076"/>
          <ac:picMkLst>
            <pc:docMk/>
            <pc:sldMk cId="884444311" sldId="571"/>
            <ac:picMk id="2" creationId="{1308516E-C012-45FF-9D13-D0796084ED11}"/>
          </ac:picMkLst>
        </pc:picChg>
        <pc:picChg chg="del">
          <ac:chgData name="Anna Ruthberg" userId="7bc56032-b277-451c-8401-c154050b6fff" providerId="ADAL" clId="{100BEBB9-673B-401F-8E92-8408A416523A}" dt="2020-01-10T13:23:24.162" v="305" actId="478"/>
          <ac:picMkLst>
            <pc:docMk/>
            <pc:sldMk cId="884444311" sldId="571"/>
            <ac:picMk id="17" creationId="{FA850BCD-08B1-417F-8DBE-617B0F3DE7A7}"/>
          </ac:picMkLst>
        </pc:picChg>
        <pc:picChg chg="add mod modCrop">
          <ac:chgData name="Anna Ruthberg" userId="7bc56032-b277-451c-8401-c154050b6fff" providerId="ADAL" clId="{100BEBB9-673B-401F-8E92-8408A416523A}" dt="2020-01-10T13:23:32.887" v="307" actId="1076"/>
          <ac:picMkLst>
            <pc:docMk/>
            <pc:sldMk cId="884444311" sldId="571"/>
            <ac:picMk id="26" creationId="{52C9F5C7-E8FE-4FBE-BF5D-04B5A7975C23}"/>
          </ac:picMkLst>
        </pc:picChg>
        <pc:picChg chg="add mod modCrop">
          <ac:chgData name="Anna Ruthberg" userId="7bc56032-b277-451c-8401-c154050b6fff" providerId="ADAL" clId="{100BEBB9-673B-401F-8E92-8408A416523A}" dt="2020-01-10T13:23:36.522" v="308" actId="1076"/>
          <ac:picMkLst>
            <pc:docMk/>
            <pc:sldMk cId="884444311" sldId="571"/>
            <ac:picMk id="27" creationId="{6DA9544B-F7AA-420E-9D06-3BFCDFB65B73}"/>
          </ac:picMkLst>
        </pc:picChg>
        <pc:picChg chg="add mod modCrop">
          <ac:chgData name="Anna Ruthberg" userId="7bc56032-b277-451c-8401-c154050b6fff" providerId="ADAL" clId="{100BEBB9-673B-401F-8E92-8408A416523A}" dt="2020-01-10T13:23:39.408" v="309" actId="1076"/>
          <ac:picMkLst>
            <pc:docMk/>
            <pc:sldMk cId="884444311" sldId="571"/>
            <ac:picMk id="29" creationId="{251C98BC-7FD2-4517-9DFD-57E7BD944C25}"/>
          </ac:picMkLst>
        </pc:picChg>
        <pc:picChg chg="del">
          <ac:chgData name="Anna Ruthberg" userId="7bc56032-b277-451c-8401-c154050b6fff" providerId="ADAL" clId="{100BEBB9-673B-401F-8E92-8408A416523A}" dt="2020-01-10T13:23:50.209" v="310" actId="478"/>
          <ac:picMkLst>
            <pc:docMk/>
            <pc:sldMk cId="884444311" sldId="571"/>
            <ac:picMk id="36" creationId="{8A89339D-74AD-4E95-858A-E7DA760E74B3}"/>
          </ac:picMkLst>
        </pc:picChg>
      </pc:sldChg>
      <pc:sldChg chg="addSp delSp modSp add">
        <pc:chgData name="Anna Ruthberg" userId="7bc56032-b277-451c-8401-c154050b6fff" providerId="ADAL" clId="{100BEBB9-673B-401F-8E92-8408A416523A}" dt="2020-01-10T15:44:02.015" v="3637" actId="20577"/>
        <pc:sldMkLst>
          <pc:docMk/>
          <pc:sldMk cId="2769943798" sldId="571"/>
        </pc:sldMkLst>
        <pc:spChg chg="mod">
          <ac:chgData name="Anna Ruthberg" userId="7bc56032-b277-451c-8401-c154050b6fff" providerId="ADAL" clId="{100BEBB9-673B-401F-8E92-8408A416523A}" dt="2020-01-10T15:43:31.782" v="3636" actId="6549"/>
          <ac:spMkLst>
            <pc:docMk/>
            <pc:sldMk cId="2769943798" sldId="571"/>
            <ac:spMk id="2" creationId="{1E9E94C7-6F96-40AB-B374-1A92E7E4A364}"/>
          </ac:spMkLst>
        </pc:spChg>
        <pc:spChg chg="del">
          <ac:chgData name="Anna Ruthberg" userId="7bc56032-b277-451c-8401-c154050b6fff" providerId="ADAL" clId="{100BEBB9-673B-401F-8E92-8408A416523A}" dt="2020-01-10T14:01:57.190" v="1057" actId="478"/>
          <ac:spMkLst>
            <pc:docMk/>
            <pc:sldMk cId="2769943798" sldId="571"/>
            <ac:spMk id="3" creationId="{34CBDF66-466F-4BDA-AB12-B280361EA42A}"/>
          </ac:spMkLst>
        </pc:spChg>
        <pc:spChg chg="add mod">
          <ac:chgData name="Anna Ruthberg" userId="7bc56032-b277-451c-8401-c154050b6fff" providerId="ADAL" clId="{100BEBB9-673B-401F-8E92-8408A416523A}" dt="2020-01-10T15:44:02.015" v="3637" actId="20577"/>
          <ac:spMkLst>
            <pc:docMk/>
            <pc:sldMk cId="2769943798" sldId="571"/>
            <ac:spMk id="5" creationId="{D25BF326-0834-49DC-81A1-5985D6579A77}"/>
          </ac:spMkLst>
        </pc:spChg>
        <pc:picChg chg="add del mod">
          <ac:chgData name="Anna Ruthberg" userId="7bc56032-b277-451c-8401-c154050b6fff" providerId="ADAL" clId="{100BEBB9-673B-401F-8E92-8408A416523A}" dt="2020-01-10T14:48:12.783" v="1909" actId="478"/>
          <ac:picMkLst>
            <pc:docMk/>
            <pc:sldMk cId="2769943798" sldId="571"/>
            <ac:picMk id="4" creationId="{83950A88-74DA-4932-9ED3-7FDDBF22B417}"/>
          </ac:picMkLst>
        </pc:picChg>
        <pc:picChg chg="add del mod">
          <ac:chgData name="Anna Ruthberg" userId="7bc56032-b277-451c-8401-c154050b6fff" providerId="ADAL" clId="{100BEBB9-673B-401F-8E92-8408A416523A}" dt="2020-01-10T14:57:01.734" v="2118" actId="478"/>
          <ac:picMkLst>
            <pc:docMk/>
            <pc:sldMk cId="2769943798" sldId="571"/>
            <ac:picMk id="6" creationId="{A0B9D794-D3A2-404F-99C9-9CE732AB8AB8}"/>
          </ac:picMkLst>
        </pc:picChg>
        <pc:picChg chg="add mod">
          <ac:chgData name="Anna Ruthberg" userId="7bc56032-b277-451c-8401-c154050b6fff" providerId="ADAL" clId="{100BEBB9-673B-401F-8E92-8408A416523A}" dt="2020-01-10T15:04:41.723" v="2181" actId="1076"/>
          <ac:picMkLst>
            <pc:docMk/>
            <pc:sldMk cId="2769943798" sldId="571"/>
            <ac:picMk id="7" creationId="{927F3E74-1DDC-4D82-A4A6-EC2720992A31}"/>
          </ac:picMkLst>
        </pc:picChg>
        <pc:picChg chg="add del mod">
          <ac:chgData name="Anna Ruthberg" userId="7bc56032-b277-451c-8401-c154050b6fff" providerId="ADAL" clId="{100BEBB9-673B-401F-8E92-8408A416523A}" dt="2020-01-10T14:57:05.128" v="2119" actId="478"/>
          <ac:picMkLst>
            <pc:docMk/>
            <pc:sldMk cId="2769943798" sldId="571"/>
            <ac:picMk id="8" creationId="{EB0D2A09-C76C-4AB9-8102-45093AB5925B}"/>
          </ac:picMkLst>
        </pc:picChg>
        <pc:picChg chg="add del mod">
          <ac:chgData name="Anna Ruthberg" userId="7bc56032-b277-451c-8401-c154050b6fff" providerId="ADAL" clId="{100BEBB9-673B-401F-8E92-8408A416523A}" dt="2020-01-10T15:04:18.389" v="2173" actId="478"/>
          <ac:picMkLst>
            <pc:docMk/>
            <pc:sldMk cId="2769943798" sldId="571"/>
            <ac:picMk id="9" creationId="{6E7D3046-A060-4BCB-A31E-64A0D575C52A}"/>
          </ac:picMkLst>
        </pc:picChg>
        <pc:picChg chg="add mod">
          <ac:chgData name="Anna Ruthberg" userId="7bc56032-b277-451c-8401-c154050b6fff" providerId="ADAL" clId="{100BEBB9-673B-401F-8E92-8408A416523A}" dt="2020-01-10T15:04:39.168" v="2180" actId="1076"/>
          <ac:picMkLst>
            <pc:docMk/>
            <pc:sldMk cId="2769943798" sldId="571"/>
            <ac:picMk id="10" creationId="{F5CF1811-B38F-4DD2-A9B9-C13421881B70}"/>
          </ac:picMkLst>
        </pc:picChg>
      </pc:sldChg>
      <pc:sldChg chg="addSp delSp modSp add">
        <pc:chgData name="Anna Ruthberg" userId="7bc56032-b277-451c-8401-c154050b6fff" providerId="ADAL" clId="{100BEBB9-673B-401F-8E92-8408A416523A}" dt="2020-01-10T15:15:03.415" v="2527" actId="1076"/>
        <pc:sldMkLst>
          <pc:docMk/>
          <pc:sldMk cId="2189482395" sldId="572"/>
        </pc:sldMkLst>
        <pc:spChg chg="mod">
          <ac:chgData name="Anna Ruthberg" userId="7bc56032-b277-451c-8401-c154050b6fff" providerId="ADAL" clId="{100BEBB9-673B-401F-8E92-8408A416523A}" dt="2020-01-10T15:14:40.268" v="2519" actId="403"/>
          <ac:spMkLst>
            <pc:docMk/>
            <pc:sldMk cId="2189482395" sldId="572"/>
            <ac:spMk id="5" creationId="{D25BF326-0834-49DC-81A1-5985D6579A77}"/>
          </ac:spMkLst>
        </pc:spChg>
        <pc:picChg chg="add del mod">
          <ac:chgData name="Anna Ruthberg" userId="7bc56032-b277-451c-8401-c154050b6fff" providerId="ADAL" clId="{100BEBB9-673B-401F-8E92-8408A416523A}" dt="2020-01-10T15:11:48.740" v="2489" actId="478"/>
          <ac:picMkLst>
            <pc:docMk/>
            <pc:sldMk cId="2189482395" sldId="572"/>
            <ac:picMk id="3" creationId="{40EA0157-504C-456F-80B0-5E5285D21742}"/>
          </ac:picMkLst>
        </pc:picChg>
        <pc:picChg chg="del mod">
          <ac:chgData name="Anna Ruthberg" userId="7bc56032-b277-451c-8401-c154050b6fff" providerId="ADAL" clId="{100BEBB9-673B-401F-8E92-8408A416523A}" dt="2020-01-10T15:11:47.759" v="2488" actId="478"/>
          <ac:picMkLst>
            <pc:docMk/>
            <pc:sldMk cId="2189482395" sldId="572"/>
            <ac:picMk id="4" creationId="{83950A88-74DA-4932-9ED3-7FDDBF22B417}"/>
          </ac:picMkLst>
        </pc:picChg>
        <pc:picChg chg="add del mod">
          <ac:chgData name="Anna Ruthberg" userId="7bc56032-b277-451c-8401-c154050b6fff" providerId="ADAL" clId="{100BEBB9-673B-401F-8E92-8408A416523A}" dt="2020-01-10T15:12:25.291" v="2490" actId="478"/>
          <ac:picMkLst>
            <pc:docMk/>
            <pc:sldMk cId="2189482395" sldId="572"/>
            <ac:picMk id="6" creationId="{3BBE58BD-EC79-4E36-99E9-F3E2AAF94597}"/>
          </ac:picMkLst>
        </pc:picChg>
        <pc:picChg chg="add mod">
          <ac:chgData name="Anna Ruthberg" userId="7bc56032-b277-451c-8401-c154050b6fff" providerId="ADAL" clId="{100BEBB9-673B-401F-8E92-8408A416523A}" dt="2020-01-10T15:15:03.415" v="2527" actId="1076"/>
          <ac:picMkLst>
            <pc:docMk/>
            <pc:sldMk cId="2189482395" sldId="572"/>
            <ac:picMk id="7" creationId="{A3434834-B7D3-4529-B3CA-D001B0AD5BAC}"/>
          </ac:picMkLst>
        </pc:picChg>
        <pc:picChg chg="add mod">
          <ac:chgData name="Anna Ruthberg" userId="7bc56032-b277-451c-8401-c154050b6fff" providerId="ADAL" clId="{100BEBB9-673B-401F-8E92-8408A416523A}" dt="2020-01-10T15:14:55.678" v="2524" actId="14100"/>
          <ac:picMkLst>
            <pc:docMk/>
            <pc:sldMk cId="2189482395" sldId="572"/>
            <ac:picMk id="8" creationId="{3D2AD996-2539-4FA6-80A9-C6CA6809B5DD}"/>
          </ac:picMkLst>
        </pc:picChg>
        <pc:picChg chg="add mod">
          <ac:chgData name="Anna Ruthberg" userId="7bc56032-b277-451c-8401-c154050b6fff" providerId="ADAL" clId="{100BEBB9-673B-401F-8E92-8408A416523A}" dt="2020-01-10T15:15:01.326" v="2526" actId="1076"/>
          <ac:picMkLst>
            <pc:docMk/>
            <pc:sldMk cId="2189482395" sldId="572"/>
            <ac:picMk id="9" creationId="{15181BEA-BE83-4CEC-ACD8-11784016B69A}"/>
          </ac:picMkLst>
        </pc:picChg>
      </pc:sldChg>
      <pc:sldChg chg="delSp modSp add">
        <pc:chgData name="Anna Ruthberg" userId="7bc56032-b277-451c-8401-c154050b6fff" providerId="ADAL" clId="{100BEBB9-673B-401F-8E92-8408A416523A}" dt="2020-01-10T15:44:41.499" v="3640" actId="20577"/>
        <pc:sldMkLst>
          <pc:docMk/>
          <pc:sldMk cId="2667050531" sldId="573"/>
        </pc:sldMkLst>
        <pc:spChg chg="mod">
          <ac:chgData name="Anna Ruthberg" userId="7bc56032-b277-451c-8401-c154050b6fff" providerId="ADAL" clId="{100BEBB9-673B-401F-8E92-8408A416523A}" dt="2020-01-10T15:44:41.499" v="3640" actId="20577"/>
          <ac:spMkLst>
            <pc:docMk/>
            <pc:sldMk cId="2667050531" sldId="573"/>
            <ac:spMk id="2" creationId="{1E9E94C7-6F96-40AB-B374-1A92E7E4A364}"/>
          </ac:spMkLst>
        </pc:spChg>
        <pc:spChg chg="mod">
          <ac:chgData name="Anna Ruthberg" userId="7bc56032-b277-451c-8401-c154050b6fff" providerId="ADAL" clId="{100BEBB9-673B-401F-8E92-8408A416523A}" dt="2020-01-10T15:16:27.366" v="2596" actId="1076"/>
          <ac:spMkLst>
            <pc:docMk/>
            <pc:sldMk cId="2667050531" sldId="573"/>
            <ac:spMk id="5" creationId="{D25BF326-0834-49DC-81A1-5985D6579A77}"/>
          </ac:spMkLst>
        </pc:spChg>
        <pc:picChg chg="mod">
          <ac:chgData name="Anna Ruthberg" userId="7bc56032-b277-451c-8401-c154050b6fff" providerId="ADAL" clId="{100BEBB9-673B-401F-8E92-8408A416523A}" dt="2020-01-10T15:16:40.909" v="2601" actId="1076"/>
          <ac:picMkLst>
            <pc:docMk/>
            <pc:sldMk cId="2667050531" sldId="573"/>
            <ac:picMk id="6" creationId="{A0B9D794-D3A2-404F-99C9-9CE732AB8AB8}"/>
          </ac:picMkLst>
        </pc:picChg>
        <pc:picChg chg="del">
          <ac:chgData name="Anna Ruthberg" userId="7bc56032-b277-451c-8401-c154050b6fff" providerId="ADAL" clId="{100BEBB9-673B-401F-8E92-8408A416523A}" dt="2020-01-10T15:07:35.470" v="2345" actId="478"/>
          <ac:picMkLst>
            <pc:docMk/>
            <pc:sldMk cId="2667050531" sldId="573"/>
            <ac:picMk id="7" creationId="{927F3E74-1DDC-4D82-A4A6-EC2720992A31}"/>
          </ac:picMkLst>
        </pc:picChg>
        <pc:picChg chg="mod">
          <ac:chgData name="Anna Ruthberg" userId="7bc56032-b277-451c-8401-c154050b6fff" providerId="ADAL" clId="{100BEBB9-673B-401F-8E92-8408A416523A}" dt="2020-01-10T15:16:38.693" v="2600" actId="1076"/>
          <ac:picMkLst>
            <pc:docMk/>
            <pc:sldMk cId="2667050531" sldId="573"/>
            <ac:picMk id="8" creationId="{EB0D2A09-C76C-4AB9-8102-45093AB5925B}"/>
          </ac:picMkLst>
        </pc:picChg>
      </pc:sldChg>
    </pc:docChg>
  </pc:docChgLst>
  <pc:docChgLst>
    <pc:chgData name="Anna Ruthberg" userId="7bc56032-b277-451c-8401-c154050b6fff" providerId="ADAL" clId="{4313792B-5F2F-4E75-B15B-CC1DA6EC4C80}"/>
    <pc:docChg chg="undo redo custSel modSld">
      <pc:chgData name="Anna Ruthberg" userId="7bc56032-b277-451c-8401-c154050b6fff" providerId="ADAL" clId="{4313792B-5F2F-4E75-B15B-CC1DA6EC4C80}" dt="2020-01-16T10:16:30.192" v="214" actId="6549"/>
      <pc:docMkLst>
        <pc:docMk/>
      </pc:docMkLst>
      <pc:sldChg chg="modSp">
        <pc:chgData name="Anna Ruthberg" userId="7bc56032-b277-451c-8401-c154050b6fff" providerId="ADAL" clId="{4313792B-5F2F-4E75-B15B-CC1DA6EC4C80}" dt="2020-01-16T10:08:40.153" v="27" actId="27636"/>
        <pc:sldMkLst>
          <pc:docMk/>
          <pc:sldMk cId="0" sldId="276"/>
        </pc:sldMkLst>
        <pc:spChg chg="mod">
          <ac:chgData name="Anna Ruthberg" userId="7bc56032-b277-451c-8401-c154050b6fff" providerId="ADAL" clId="{4313792B-5F2F-4E75-B15B-CC1DA6EC4C80}" dt="2020-01-16T10:08:40.153" v="27" actId="27636"/>
          <ac:spMkLst>
            <pc:docMk/>
            <pc:sldMk cId="0" sldId="276"/>
            <ac:spMk id="7" creationId="{00000000-0000-0000-0000-000000000000}"/>
          </ac:spMkLst>
        </pc:spChg>
      </pc:sldChg>
      <pc:sldChg chg="modSp">
        <pc:chgData name="Anna Ruthberg" userId="7bc56032-b277-451c-8401-c154050b6fff" providerId="ADAL" clId="{4313792B-5F2F-4E75-B15B-CC1DA6EC4C80}" dt="2020-01-16T10:13:58.377" v="96" actId="20577"/>
        <pc:sldMkLst>
          <pc:docMk/>
          <pc:sldMk cId="4240965672" sldId="305"/>
        </pc:sldMkLst>
        <pc:spChg chg="mod">
          <ac:chgData name="Anna Ruthberg" userId="7bc56032-b277-451c-8401-c154050b6fff" providerId="ADAL" clId="{4313792B-5F2F-4E75-B15B-CC1DA6EC4C80}" dt="2020-01-16T10:13:58.377" v="96" actId="20577"/>
          <ac:spMkLst>
            <pc:docMk/>
            <pc:sldMk cId="4240965672" sldId="305"/>
            <ac:spMk id="3" creationId="{66BCB6F9-5A57-49B8-9D31-1A32D8CC2413}"/>
          </ac:spMkLst>
        </pc:spChg>
      </pc:sldChg>
      <pc:sldChg chg="modSp">
        <pc:chgData name="Anna Ruthberg" userId="7bc56032-b277-451c-8401-c154050b6fff" providerId="ADAL" clId="{4313792B-5F2F-4E75-B15B-CC1DA6EC4C80}" dt="2020-01-16T10:11:26.231" v="85" actId="20577"/>
        <pc:sldMkLst>
          <pc:docMk/>
          <pc:sldMk cId="2757928953" sldId="502"/>
        </pc:sldMkLst>
        <pc:spChg chg="mod">
          <ac:chgData name="Anna Ruthberg" userId="7bc56032-b277-451c-8401-c154050b6fff" providerId="ADAL" clId="{4313792B-5F2F-4E75-B15B-CC1DA6EC4C80}" dt="2020-01-16T10:11:26.231" v="85" actId="20577"/>
          <ac:spMkLst>
            <pc:docMk/>
            <pc:sldMk cId="2757928953" sldId="502"/>
            <ac:spMk id="66" creationId="{88A1EA13-12FE-4DC4-8458-51A97C649F07}"/>
          </ac:spMkLst>
        </pc:spChg>
      </pc:sldChg>
      <pc:sldChg chg="modSp">
        <pc:chgData name="Anna Ruthberg" userId="7bc56032-b277-451c-8401-c154050b6fff" providerId="ADAL" clId="{4313792B-5F2F-4E75-B15B-CC1DA6EC4C80}" dt="2020-01-16T10:11:12.428" v="73" actId="20577"/>
        <pc:sldMkLst>
          <pc:docMk/>
          <pc:sldMk cId="2240461085" sldId="509"/>
        </pc:sldMkLst>
        <pc:spChg chg="mod">
          <ac:chgData name="Anna Ruthberg" userId="7bc56032-b277-451c-8401-c154050b6fff" providerId="ADAL" clId="{4313792B-5F2F-4E75-B15B-CC1DA6EC4C80}" dt="2020-01-16T10:11:12.428" v="73" actId="20577"/>
          <ac:spMkLst>
            <pc:docMk/>
            <pc:sldMk cId="2240461085" sldId="509"/>
            <ac:spMk id="66" creationId="{88A1EA13-12FE-4DC4-8458-51A97C649F07}"/>
          </ac:spMkLst>
        </pc:spChg>
      </pc:sldChg>
      <pc:sldChg chg="modSp">
        <pc:chgData name="Anna Ruthberg" userId="7bc56032-b277-451c-8401-c154050b6fff" providerId="ADAL" clId="{4313792B-5F2F-4E75-B15B-CC1DA6EC4C80}" dt="2020-01-16T10:16:30.192" v="214" actId="6549"/>
        <pc:sldMkLst>
          <pc:docMk/>
          <pc:sldMk cId="2504967296" sldId="562"/>
        </pc:sldMkLst>
        <pc:spChg chg="mod">
          <ac:chgData name="Anna Ruthberg" userId="7bc56032-b277-451c-8401-c154050b6fff" providerId="ADAL" clId="{4313792B-5F2F-4E75-B15B-CC1DA6EC4C80}" dt="2020-01-16T10:16:30.192" v="214" actId="6549"/>
          <ac:spMkLst>
            <pc:docMk/>
            <pc:sldMk cId="2504967296" sldId="562"/>
            <ac:spMk id="2" creationId="{721C2AA8-5C56-4A09-A318-0C2BF2788041}"/>
          </ac:spMkLst>
        </pc:spChg>
        <pc:spChg chg="mod">
          <ac:chgData name="Anna Ruthberg" userId="7bc56032-b277-451c-8401-c154050b6fff" providerId="ADAL" clId="{4313792B-5F2F-4E75-B15B-CC1DA6EC4C80}" dt="2020-01-16T10:15:59.503" v="213" actId="20577"/>
          <ac:spMkLst>
            <pc:docMk/>
            <pc:sldMk cId="2504967296" sldId="562"/>
            <ac:spMk id="3" creationId="{5ADC494E-D751-4168-BDFF-9A407EB3AB9A}"/>
          </ac:spMkLst>
        </pc:spChg>
      </pc:sldChg>
    </pc:docChg>
  </pc:docChgLst>
  <pc:docChgLst>
    <pc:chgData name="Marie Högberg" userId="b1d237de-d275-4d46-a696-66d192f8a156" providerId="ADAL" clId="{0247FC8A-1440-4763-A250-8B760187E225}"/>
    <pc:docChg chg="custSel modSld">
      <pc:chgData name="Marie Högberg" userId="b1d237de-d275-4d46-a696-66d192f8a156" providerId="ADAL" clId="{0247FC8A-1440-4763-A250-8B760187E225}" dt="2020-03-16T12:56:25.402" v="201" actId="20577"/>
      <pc:docMkLst>
        <pc:docMk/>
      </pc:docMkLst>
      <pc:sldChg chg="modSp">
        <pc:chgData name="Marie Högberg" userId="b1d237de-d275-4d46-a696-66d192f8a156" providerId="ADAL" clId="{0247FC8A-1440-4763-A250-8B760187E225}" dt="2020-03-16T10:13:38.265" v="154"/>
        <pc:sldMkLst>
          <pc:docMk/>
          <pc:sldMk cId="0" sldId="276"/>
        </pc:sldMkLst>
        <pc:spChg chg="mod">
          <ac:chgData name="Marie Högberg" userId="b1d237de-d275-4d46-a696-66d192f8a156" providerId="ADAL" clId="{0247FC8A-1440-4763-A250-8B760187E225}" dt="2020-03-16T10:13:38.265" v="154"/>
          <ac:spMkLst>
            <pc:docMk/>
            <pc:sldMk cId="0" sldId="276"/>
            <ac:spMk id="7" creationId="{00000000-0000-0000-0000-000000000000}"/>
          </ac:spMkLst>
        </pc:spChg>
      </pc:sldChg>
      <pc:sldChg chg="modSp">
        <pc:chgData name="Marie Högberg" userId="b1d237de-d275-4d46-a696-66d192f8a156" providerId="ADAL" clId="{0247FC8A-1440-4763-A250-8B760187E225}" dt="2020-03-16T10:11:07.556" v="5" actId="20577"/>
        <pc:sldMkLst>
          <pc:docMk/>
          <pc:sldMk cId="3314065701" sldId="306"/>
        </pc:sldMkLst>
        <pc:spChg chg="mod">
          <ac:chgData name="Marie Högberg" userId="b1d237de-d275-4d46-a696-66d192f8a156" providerId="ADAL" clId="{0247FC8A-1440-4763-A250-8B760187E225}" dt="2020-03-16T10:11:07.556" v="5" actId="20577"/>
          <ac:spMkLst>
            <pc:docMk/>
            <pc:sldMk cId="3314065701" sldId="306"/>
            <ac:spMk id="5" creationId="{4B33317F-6D38-4CE1-A5F6-7BD42C4EDF39}"/>
          </ac:spMkLst>
        </pc:spChg>
      </pc:sldChg>
      <pc:sldChg chg="modSp">
        <pc:chgData name="Marie Högberg" userId="b1d237de-d275-4d46-a696-66d192f8a156" providerId="ADAL" clId="{0247FC8A-1440-4763-A250-8B760187E225}" dt="2020-03-16T10:12:47.792" v="116" actId="20577"/>
        <pc:sldMkLst>
          <pc:docMk/>
          <pc:sldMk cId="3580626097" sldId="561"/>
        </pc:sldMkLst>
        <pc:spChg chg="mod">
          <ac:chgData name="Marie Högberg" userId="b1d237de-d275-4d46-a696-66d192f8a156" providerId="ADAL" clId="{0247FC8A-1440-4763-A250-8B760187E225}" dt="2020-03-16T10:12:47.792" v="116" actId="20577"/>
          <ac:spMkLst>
            <pc:docMk/>
            <pc:sldMk cId="3580626097" sldId="561"/>
            <ac:spMk id="2" creationId="{A41531D6-A820-4ACF-810F-D8C0783457B0}"/>
          </ac:spMkLst>
        </pc:spChg>
      </pc:sldChg>
      <pc:sldChg chg="modSp">
        <pc:chgData name="Marie Högberg" userId="b1d237de-d275-4d46-a696-66d192f8a156" providerId="ADAL" clId="{0247FC8A-1440-4763-A250-8B760187E225}" dt="2020-03-16T10:14:28.099" v="185" actId="20577"/>
        <pc:sldMkLst>
          <pc:docMk/>
          <pc:sldMk cId="2236513082" sldId="577"/>
        </pc:sldMkLst>
        <pc:spChg chg="mod">
          <ac:chgData name="Marie Högberg" userId="b1d237de-d275-4d46-a696-66d192f8a156" providerId="ADAL" clId="{0247FC8A-1440-4763-A250-8B760187E225}" dt="2020-03-16T10:14:28.099" v="185" actId="20577"/>
          <ac:spMkLst>
            <pc:docMk/>
            <pc:sldMk cId="2236513082" sldId="577"/>
            <ac:spMk id="33" creationId="{7635D479-E9C6-47BC-BAF6-29EBA13C14BF}"/>
          </ac:spMkLst>
        </pc:spChg>
        <pc:spChg chg="mod">
          <ac:chgData name="Marie Högberg" userId="b1d237de-d275-4d46-a696-66d192f8a156" providerId="ADAL" clId="{0247FC8A-1440-4763-A250-8B760187E225}" dt="2020-03-16T10:13:52.457" v="171" actId="20577"/>
          <ac:spMkLst>
            <pc:docMk/>
            <pc:sldMk cId="2236513082" sldId="577"/>
            <ac:spMk id="37" creationId="{FCB76C98-26A0-4B73-8A66-D69C320D1E69}"/>
          </ac:spMkLst>
        </pc:spChg>
      </pc:sldChg>
      <pc:sldChg chg="modSp">
        <pc:chgData name="Marie Högberg" userId="b1d237de-d275-4d46-a696-66d192f8a156" providerId="ADAL" clId="{0247FC8A-1440-4763-A250-8B760187E225}" dt="2020-03-16T10:12:01.015" v="70" actId="20577"/>
        <pc:sldMkLst>
          <pc:docMk/>
          <pc:sldMk cId="403780491" sldId="583"/>
        </pc:sldMkLst>
        <pc:spChg chg="mod">
          <ac:chgData name="Marie Högberg" userId="b1d237de-d275-4d46-a696-66d192f8a156" providerId="ADAL" clId="{0247FC8A-1440-4763-A250-8B760187E225}" dt="2020-03-16T10:11:53.136" v="54" actId="20577"/>
          <ac:spMkLst>
            <pc:docMk/>
            <pc:sldMk cId="403780491" sldId="583"/>
            <ac:spMk id="2" creationId="{FEAEE4ED-B869-4B4B-8400-A2FFD73E033A}"/>
          </ac:spMkLst>
        </pc:spChg>
        <pc:spChg chg="mod">
          <ac:chgData name="Marie Högberg" userId="b1d237de-d275-4d46-a696-66d192f8a156" providerId="ADAL" clId="{0247FC8A-1440-4763-A250-8B760187E225}" dt="2020-03-16T10:12:01.015" v="70" actId="20577"/>
          <ac:spMkLst>
            <pc:docMk/>
            <pc:sldMk cId="403780491" sldId="583"/>
            <ac:spMk id="3" creationId="{375278E2-C916-4670-BF86-2BAEBA1D92D0}"/>
          </ac:spMkLst>
        </pc:spChg>
      </pc:sldChg>
      <pc:sldChg chg="modSp">
        <pc:chgData name="Marie Högberg" userId="b1d237de-d275-4d46-a696-66d192f8a156" providerId="ADAL" clId="{0247FC8A-1440-4763-A250-8B760187E225}" dt="2020-03-16T10:12:13.996" v="79" actId="20577"/>
        <pc:sldMkLst>
          <pc:docMk/>
          <pc:sldMk cId="2720712669" sldId="584"/>
        </pc:sldMkLst>
        <pc:spChg chg="mod">
          <ac:chgData name="Marie Högberg" userId="b1d237de-d275-4d46-a696-66d192f8a156" providerId="ADAL" clId="{0247FC8A-1440-4763-A250-8B760187E225}" dt="2020-03-16T10:12:13.996" v="79" actId="20577"/>
          <ac:spMkLst>
            <pc:docMk/>
            <pc:sldMk cId="2720712669" sldId="584"/>
            <ac:spMk id="3" creationId="{375278E2-C916-4670-BF86-2BAEBA1D92D0}"/>
          </ac:spMkLst>
        </pc:spChg>
      </pc:sldChg>
      <pc:sldChg chg="modSp">
        <pc:chgData name="Marie Högberg" userId="b1d237de-d275-4d46-a696-66d192f8a156" providerId="ADAL" clId="{0247FC8A-1440-4763-A250-8B760187E225}" dt="2020-03-16T12:56:25.402" v="201" actId="20577"/>
        <pc:sldMkLst>
          <pc:docMk/>
          <pc:sldMk cId="266780386" sldId="586"/>
        </pc:sldMkLst>
        <pc:spChg chg="mod">
          <ac:chgData name="Marie Högberg" userId="b1d237de-d275-4d46-a696-66d192f8a156" providerId="ADAL" clId="{0247FC8A-1440-4763-A250-8B760187E225}" dt="2020-03-16T12:56:25.402" v="201" actId="20577"/>
          <ac:spMkLst>
            <pc:docMk/>
            <pc:sldMk cId="266780386" sldId="586"/>
            <ac:spMk id="4" creationId="{461BA1E7-EB03-423D-91C3-C565EA26D893}"/>
          </ac:spMkLst>
        </pc:spChg>
      </pc:sldChg>
      <pc:sldChg chg="modSp">
        <pc:chgData name="Marie Högberg" userId="b1d237de-d275-4d46-a696-66d192f8a156" providerId="ADAL" clId="{0247FC8A-1440-4763-A250-8B760187E225}" dt="2020-03-16T10:13:16.399" v="153" actId="20577"/>
        <pc:sldMkLst>
          <pc:docMk/>
          <pc:sldMk cId="3756428488" sldId="587"/>
        </pc:sldMkLst>
        <pc:spChg chg="mod">
          <ac:chgData name="Marie Högberg" userId="b1d237de-d275-4d46-a696-66d192f8a156" providerId="ADAL" clId="{0247FC8A-1440-4763-A250-8B760187E225}" dt="2020-03-16T10:12:59.628" v="129" actId="20577"/>
          <ac:spMkLst>
            <pc:docMk/>
            <pc:sldMk cId="3756428488" sldId="587"/>
            <ac:spMk id="2" creationId="{721C2AA8-5C56-4A09-A318-0C2BF2788041}"/>
          </ac:spMkLst>
        </pc:spChg>
        <pc:spChg chg="mod">
          <ac:chgData name="Marie Högberg" userId="b1d237de-d275-4d46-a696-66d192f8a156" providerId="ADAL" clId="{0247FC8A-1440-4763-A250-8B760187E225}" dt="2020-03-16T10:13:16.399" v="153" actId="20577"/>
          <ac:spMkLst>
            <pc:docMk/>
            <pc:sldMk cId="3756428488" sldId="587"/>
            <ac:spMk id="3" creationId="{5ADC494E-D751-4168-BDFF-9A407EB3AB9A}"/>
          </ac:spMkLst>
        </pc:spChg>
      </pc:sldChg>
      <pc:sldChg chg="modSp">
        <pc:chgData name="Marie Högberg" userId="b1d237de-d275-4d46-a696-66d192f8a156" providerId="ADAL" clId="{0247FC8A-1440-4763-A250-8B760187E225}" dt="2020-03-16T10:11:32.371" v="36" actId="20577"/>
        <pc:sldMkLst>
          <pc:docMk/>
          <pc:sldMk cId="87449887" sldId="589"/>
        </pc:sldMkLst>
        <pc:spChg chg="mod">
          <ac:chgData name="Marie Högberg" userId="b1d237de-d275-4d46-a696-66d192f8a156" providerId="ADAL" clId="{0247FC8A-1440-4763-A250-8B760187E225}" dt="2020-03-16T10:11:26.183" v="19" actId="20577"/>
          <ac:spMkLst>
            <pc:docMk/>
            <pc:sldMk cId="87449887" sldId="589"/>
            <ac:spMk id="33" creationId="{7635D479-E9C6-47BC-BAF6-29EBA13C14BF}"/>
          </ac:spMkLst>
        </pc:spChg>
        <pc:spChg chg="mod">
          <ac:chgData name="Marie Högberg" userId="b1d237de-d275-4d46-a696-66d192f8a156" providerId="ADAL" clId="{0247FC8A-1440-4763-A250-8B760187E225}" dt="2020-03-16T10:11:32.371" v="36" actId="20577"/>
          <ac:spMkLst>
            <pc:docMk/>
            <pc:sldMk cId="87449887" sldId="589"/>
            <ac:spMk id="37" creationId="{FCB76C98-26A0-4B73-8A66-D69C320D1E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07A33-B099-4456-8583-0D4AF58A030B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0D4F5-B634-447B-B8C0-2504827916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08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47E9CF6-5912-004E-818B-19BF57DB8A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V/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E75078F-2A9B-D041-8ED7-DA147EC8F6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5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V/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D61BDD5E-3907-0D4E-A769-D196EF6B79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87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V/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75113E4-8DFC-5D4B-A752-70E08845C0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72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V/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C29D1F4-5269-514A-AF51-D77AFF2005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V/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0969F3D-0BF7-F349-9730-9B215AD0C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V/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7B76CDA-3094-FC43-8D6A-C58AEED65B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V/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4E35D89-787D-7249-95CC-B8183EF5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28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V/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C8420CA-8A2E-B64F-921E-F7143FB2B3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602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V/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3AAD692D-02AB-2743-899C-9A2CA5EEDC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</a:blip>
          <a:srcRect r="16811" b="22829"/>
          <a:stretch/>
        </p:blipFill>
        <p:spPr>
          <a:xfrm>
            <a:off x="4627596" y="963111"/>
            <a:ext cx="4536436" cy="4180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421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47E9CF6-5912-004E-818B-19BF57DB8A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3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73ECAC7-8E9A-1C43-83FA-569636B922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73ECAC7-8E9A-1C43-83FA-569636B922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195442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838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14CF8BE-EDD9-9E49-819E-7E5766D1D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99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9F66FBF0-B494-DC46-9EFD-F7387197B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92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8098DB8D-7C0D-AB45-B025-9C216EB0BF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E64BB07-C7C0-EA4A-8D58-4779CB6DC1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67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G/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39FF3F4A-C93F-1341-B72D-A1ECE9D8B727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4E35D89-787D-7249-95CC-B8183EF5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60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/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B396BA-86A8-394A-8362-D6DEB6CC903A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C8420CA-8A2E-B64F-921E-F7143FB2B3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7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96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gradFill flip="none" rotWithShape="1">
            <a:gsLst>
              <a:gs pos="0">
                <a:srgbClr val="C8D1D5"/>
              </a:gs>
              <a:gs pos="50000">
                <a:schemeClr val="bg1"/>
              </a:gs>
              <a:gs pos="100000">
                <a:srgbClr val="C5CCD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23E47"/>
              </a:solidFill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57A5AF8E-14F7-FF45-AD51-6784F1BC8A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</a:blip>
          <a:srcRect r="16811" b="22829"/>
          <a:stretch/>
        </p:blipFill>
        <p:spPr>
          <a:xfrm>
            <a:off x="4627596" y="963111"/>
            <a:ext cx="4536436" cy="4180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52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47E9CF6-5912-004E-818B-19BF57DB8A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60" y="195442"/>
            <a:ext cx="778037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72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2D8B5129-3039-584C-BB4B-2DA91B9A8F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60" y="195442"/>
            <a:ext cx="778037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9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14CF8BE-EDD9-9E49-819E-7E5766D1D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6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70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14CF8BE-EDD9-9E49-819E-7E5766D1D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6" cy="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28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9F66FBF0-B494-DC46-9EFD-F7387197B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6" cy="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13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B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8098DB8D-7C0D-AB45-B025-9C216EB0BF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60" y="4629150"/>
            <a:ext cx="778037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46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B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E64BB07-C7C0-EA4A-8D58-4779CB6DC1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60" y="4629150"/>
            <a:ext cx="778037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58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G/B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39FF3F4A-C93F-1341-B72D-A1ECE9D8B727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4E35D89-787D-7249-95CC-B8183EF5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6" cy="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50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/B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B396BA-86A8-394A-8362-D6DEB6CC903A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rgbClr val="323E47"/>
                </a:solidFill>
              </a:defRPr>
            </a:lvl1pPr>
            <a:lvl2pPr>
              <a:defRPr>
                <a:solidFill>
                  <a:srgbClr val="323E47"/>
                </a:solidFill>
              </a:defRPr>
            </a:lvl2pPr>
            <a:lvl3pPr>
              <a:defRPr>
                <a:solidFill>
                  <a:srgbClr val="323E47"/>
                </a:solidFill>
              </a:defRPr>
            </a:lvl3pPr>
            <a:lvl4pPr>
              <a:defRPr>
                <a:solidFill>
                  <a:srgbClr val="323E47"/>
                </a:solidFill>
              </a:defRPr>
            </a:lvl4pPr>
            <a:lvl5pPr>
              <a:defRPr>
                <a:solidFill>
                  <a:srgbClr val="323E47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A1C05235-573F-2843-B044-4ED8EECA10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6" cy="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602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B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B01E4EF-044B-0E4B-A5E4-6A471D1955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r="17475" b="23446"/>
          <a:stretch/>
        </p:blipFill>
        <p:spPr>
          <a:xfrm>
            <a:off x="4627596" y="963111"/>
            <a:ext cx="4536435" cy="418039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23E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43832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rgbClr val="323E47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PI_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powerpoint_mall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1" t="88889"/>
              <a:stretch>
                <a:fillRect/>
              </a:stretch>
            </p:blipFill>
          </mc:Choice>
          <mc:Fallback>
            <p:blipFill>
              <a:blip r:embed="rId3"/>
              <a:srcRect l="-1" t="88889"/>
              <a:stretch>
                <a:fillRect/>
              </a:stretch>
            </p:blipFill>
          </mc:Fallback>
        </mc:AlternateContent>
        <p:spPr>
          <a:xfrm>
            <a:off x="0" y="4572000"/>
            <a:ext cx="9144000" cy="571500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2325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225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45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9F66FBF0-B494-DC46-9EFD-F7387197B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195442"/>
            <a:ext cx="714796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209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PI_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powerpoint_mall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1" t="88889"/>
              <a:stretch>
                <a:fillRect/>
              </a:stretch>
            </p:blipFill>
          </mc:Choice>
          <mc:Fallback>
            <p:blipFill>
              <a:blip r:embed="rId3"/>
              <a:srcRect l="-1" t="88889"/>
              <a:stretch>
                <a:fillRect/>
              </a:stretch>
            </p:blipFill>
          </mc:Fallback>
        </mc:AlternateContent>
        <p:spPr>
          <a:xfrm>
            <a:off x="0" y="4572000"/>
            <a:ext cx="9144000" cy="571500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2325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4006786" cy="3394472"/>
          </a:xfrm>
        </p:spPr>
        <p:txBody>
          <a:bodyPr/>
          <a:lstStyle>
            <a:lvl1pPr>
              <a:defRPr sz="225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4680014" y="1177528"/>
            <a:ext cx="4006786" cy="3417095"/>
          </a:xfrm>
        </p:spPr>
        <p:txBody>
          <a:bodyPr/>
          <a:lstStyle>
            <a:lvl1pPr>
              <a:defRPr sz="225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877510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C73FC2C-CF22-42A6-B46C-396716063FED}"/>
              </a:ext>
            </a:extLst>
          </p:cNvPr>
          <p:cNvSpPr/>
          <p:nvPr userDrawn="1"/>
        </p:nvSpPr>
        <p:spPr>
          <a:xfrm>
            <a:off x="0" y="2499742"/>
            <a:ext cx="9144000" cy="2643758"/>
          </a:xfrm>
          <a:prstGeom prst="rect">
            <a:avLst/>
          </a:prstGeom>
          <a:solidFill>
            <a:srgbClr val="81C185">
              <a:alpha val="7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8BEB8AE-E49B-4D6A-9F7D-77F70384B6B1}"/>
              </a:ext>
            </a:extLst>
          </p:cNvPr>
          <p:cNvSpPr/>
          <p:nvPr userDrawn="1"/>
        </p:nvSpPr>
        <p:spPr>
          <a:xfrm>
            <a:off x="0" y="-8951"/>
            <a:ext cx="9144000" cy="2571750"/>
          </a:xfrm>
          <a:prstGeom prst="rect">
            <a:avLst/>
          </a:prstGeom>
          <a:solidFill>
            <a:srgbClr val="81C1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41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V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8098DB8D-7C0D-AB45-B025-9C216EB0BF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5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/V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E64BB07-C7C0-EA4A-8D58-4779CB6DC1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2759" y="4629150"/>
            <a:ext cx="778039" cy="35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2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G/V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39FF3F4A-C93F-1341-B72D-A1ECE9D8B727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pPr algn="l"/>
            <a:fld id="{B311ECC8-A762-DD47-936B-C6A7CF590B47}" type="slidenum">
              <a:rPr lang="sv-SE" smtClean="0"/>
              <a:pPr algn="l"/>
              <a:t>‹#›</a:t>
            </a:fld>
            <a:endParaRPr lang="sv-SE"/>
          </a:p>
        </p:txBody>
      </p:sp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4E35D89-787D-7249-95CC-B8183EF55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6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1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/V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B396BA-86A8-394A-8362-D6DEB6CC903A}"/>
              </a:ext>
            </a:extLst>
          </p:cNvPr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A1C05235-573F-2843-B044-4ED8EECA10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476" y="4258186"/>
            <a:ext cx="714796" cy="7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0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G/V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1"/>
            <a:ext cx="9164030" cy="5143499"/>
          </a:xfrm>
          <a:prstGeom prst="rect">
            <a:avLst/>
          </a:prstGeom>
          <a:solidFill>
            <a:srgbClr val="81C18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100" b="1" cap="none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629150"/>
            <a:ext cx="2133600" cy="273844"/>
          </a:xfrm>
        </p:spPr>
        <p:txBody>
          <a:bodyPr/>
          <a:lstStyle/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629150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629150"/>
            <a:ext cx="2133600" cy="273844"/>
          </a:xfrm>
        </p:spPr>
        <p:txBody>
          <a:bodyPr/>
          <a:lstStyle/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B01E4EF-044B-0E4B-A5E4-6A471D1955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r="17475" b="23446"/>
          <a:stretch/>
        </p:blipFill>
        <p:spPr>
          <a:xfrm>
            <a:off x="4627596" y="963111"/>
            <a:ext cx="4536435" cy="418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6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8E293-C8BF-D24D-90B4-1E56B048D842}" type="datetimeFigureOut">
              <a:rPr lang="sv-SE" smtClean="0"/>
              <a:pPr/>
              <a:t>2020-03-16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1ECC8-A762-DD47-936B-C6A7CF590B47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0" r:id="rId3"/>
    <p:sldLayoutId id="2147483693" r:id="rId4"/>
    <p:sldLayoutId id="2147483691" r:id="rId5"/>
    <p:sldLayoutId id="2147483694" r:id="rId6"/>
    <p:sldLayoutId id="2147483701" r:id="rId7"/>
    <p:sldLayoutId id="2147483702" r:id="rId8"/>
    <p:sldLayoutId id="2147483689" r:id="rId9"/>
    <p:sldLayoutId id="2147483696" r:id="rId10"/>
    <p:sldLayoutId id="2147483697" r:id="rId11"/>
    <p:sldLayoutId id="2147483698" r:id="rId12"/>
    <p:sldLayoutId id="2147483699" r:id="rId13"/>
    <p:sldLayoutId id="2147483654" r:id="rId14"/>
    <p:sldLayoutId id="2147483655" r:id="rId15"/>
    <p:sldLayoutId id="2147483692" r:id="rId16"/>
    <p:sldLayoutId id="2147483695" r:id="rId17"/>
    <p:sldLayoutId id="2147483700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  <p:sldLayoutId id="2147483716" r:id="rId32"/>
    <p:sldLayoutId id="2147483717" r:id="rId33"/>
    <p:sldLayoutId id="2147483718" r:id="rId34"/>
    <p:sldLayoutId id="2147483719" r:id="rId35"/>
    <p:sldLayoutId id="2147483720" r:id="rId36"/>
    <p:sldLayoutId id="2147483666" r:id="rId37"/>
    <p:sldLayoutId id="2147483685" r:id="rId38"/>
    <p:sldLayoutId id="2147483722" r:id="rId39"/>
    <p:sldLayoutId id="2147483723" r:id="rId40"/>
    <p:sldLayoutId id="2147483724" r:id="rId4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323E4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23E4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323E4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23E4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323E4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323E4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pi.todaytoo.se/survey/hpb-app/demo" TargetMode="External"/><Relationship Id="rId2" Type="http://schemas.openxmlformats.org/officeDocument/2006/relationships/hyperlink" Target="https://hpi.todaytoo.se/survey/hbp/demo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hpi@hpinordic.se" TargetMode="External"/><Relationship Id="rId4" Type="http://schemas.openxmlformats.org/officeDocument/2006/relationships/hyperlink" Target="https://www.todaytoo.se/logi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17" Type="http://schemas.openxmlformats.org/officeDocument/2006/relationships/image" Target="../media/image23.sv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19" Type="http://schemas.openxmlformats.org/officeDocument/2006/relationships/image" Target="../media/image25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17" Type="http://schemas.openxmlformats.org/officeDocument/2006/relationships/image" Target="../media/image23.sv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19" Type="http://schemas.openxmlformats.org/officeDocument/2006/relationships/image" Target="../media/image25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5.svg"/><Relationship Id="rId7" Type="http://schemas.openxmlformats.org/officeDocument/2006/relationships/image" Target="../media/image23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11" Type="http://schemas.openxmlformats.org/officeDocument/2006/relationships/image" Target="../media/image34.png"/><Relationship Id="rId5" Type="http://schemas.openxmlformats.org/officeDocument/2006/relationships/image" Target="../media/image21.svg"/><Relationship Id="rId10" Type="http://schemas.openxmlformats.org/officeDocument/2006/relationships/image" Target="../media/image33.png"/><Relationship Id="rId4" Type="http://schemas.openxmlformats.org/officeDocument/2006/relationships/image" Target="../media/image20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6B29916-80C4-4018-9AD6-CC23BE219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HPI Hälsoprofil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33317F-6D38-4CE1-A5F6-7BD42C4ED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482570"/>
            <a:ext cx="6400800" cy="1314450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prstClr val="black">
                    <a:tint val="75000"/>
                  </a:prstClr>
                </a:solidFill>
              </a:rPr>
              <a:t>D</a:t>
            </a:r>
            <a:r>
              <a:rPr lang="sv-SE" b="1" dirty="0"/>
              <a:t>en ledande metoden för att motivera </a:t>
            </a:r>
            <a:br>
              <a:rPr lang="sv-SE" b="1" dirty="0"/>
            </a:br>
            <a:r>
              <a:rPr lang="sv-SE" b="1" dirty="0"/>
              <a:t>till livsstilsförändringar</a:t>
            </a:r>
            <a:endParaRPr lang="sv-SE" b="1" dirty="0">
              <a:solidFill>
                <a:prstClr val="black">
                  <a:tint val="75000"/>
                </a:prstClr>
              </a:solidFill>
            </a:endParaRPr>
          </a:p>
          <a:p>
            <a:endParaRPr lang="sv-SE" dirty="0"/>
          </a:p>
        </p:txBody>
      </p:sp>
      <p:sp>
        <p:nvSpPr>
          <p:cNvPr id="6" name="textruta 1">
            <a:extLst>
              <a:ext uri="{FF2B5EF4-FFF2-40B4-BE49-F238E27FC236}">
                <a16:creationId xmlns:a16="http://schemas.microsoft.com/office/drawing/2014/main" id="{EC47AD42-F9B7-4393-8D7D-F3016AF71AC1}"/>
              </a:ext>
            </a:extLst>
          </p:cNvPr>
          <p:cNvSpPr txBox="1"/>
          <p:nvPr/>
        </p:nvSpPr>
        <p:spPr>
          <a:xfrm>
            <a:off x="7229139" y="4722355"/>
            <a:ext cx="1086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00" dirty="0"/>
              <a:t>Version 2020-03-10</a:t>
            </a:r>
          </a:p>
        </p:txBody>
      </p:sp>
    </p:spTree>
    <p:extLst>
      <p:ext uri="{BB962C8B-B14F-4D97-AF65-F5344CB8AC3E}">
        <p14:creationId xmlns:p14="http://schemas.microsoft.com/office/powerpoint/2010/main" val="331406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284F00-37D3-491F-B63E-71E8B6B4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Demo till enkäter och Hälsokonto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BCB6F9-5A57-49B8-9D31-1A32D8CC2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20933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>
                <a:cs typeface="Calibri Light" panose="020F0302020204030204" pitchFamily="34" charset="0"/>
              </a:rPr>
              <a:t>HPI Hälsoprofil</a:t>
            </a:r>
          </a:p>
          <a:p>
            <a:pPr marL="0" indent="0">
              <a:buNone/>
            </a:pPr>
            <a:r>
              <a:rPr lang="sv-SE" sz="1400" b="1" dirty="0">
                <a:cs typeface="Calibri Light" panose="020F0302020204030204" pitchFamily="34" charset="0"/>
                <a:hlinkClick r:id="rId2"/>
              </a:rPr>
              <a:t>https://hpi.todaytoo.se/survey/hbp/demo</a:t>
            </a: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1600" b="1" dirty="0">
                <a:cs typeface="Calibri Light" panose="020F0302020204030204" pitchFamily="34" charset="0"/>
              </a:rPr>
              <a:t>HPI Hälsoprofil med Arbetsplatsprofil</a:t>
            </a:r>
          </a:p>
          <a:p>
            <a:pPr marL="0" indent="0">
              <a:buNone/>
            </a:pPr>
            <a:r>
              <a:rPr lang="sv-SE" sz="1400" b="1" dirty="0">
                <a:cs typeface="Calibri Light" panose="020F0302020204030204" pitchFamily="34" charset="0"/>
                <a:hlinkClick r:id="rId3"/>
              </a:rPr>
              <a:t>https://hpi.todaytoo.se/survey/hpb-app/demo</a:t>
            </a: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br>
              <a:rPr lang="sv-SE" sz="1400" b="1" dirty="0">
                <a:cs typeface="Calibri Light" panose="020F0302020204030204" pitchFamily="34" charset="0"/>
              </a:rPr>
            </a:b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1600" b="1" dirty="0">
                <a:cs typeface="Calibri Light" panose="020F0302020204030204" pitchFamily="34" charset="0"/>
              </a:rPr>
              <a:t>Todaytoo - Hälsokonto för </a:t>
            </a:r>
            <a:r>
              <a:rPr lang="sv-SE" sz="1600" b="1">
                <a:cs typeface="Calibri Light" panose="020F0302020204030204" pitchFamily="34" charset="0"/>
              </a:rPr>
              <a:t>alla HPI-tjänster:</a:t>
            </a:r>
            <a:br>
              <a:rPr lang="sv-SE" sz="1800" b="1" dirty="0">
                <a:cs typeface="Calibri Light" panose="020F0302020204030204" pitchFamily="34" charset="0"/>
              </a:rPr>
            </a:br>
            <a:r>
              <a:rPr lang="sv-SE" sz="1400" b="1" dirty="0">
                <a:cs typeface="Calibri Light" panose="020F0302020204030204" pitchFamily="34" charset="0"/>
                <a:hlinkClick r:id="rId4"/>
              </a:rPr>
              <a:t>https://www.todaytoo.se/login</a:t>
            </a:r>
            <a:endParaRPr lang="sv-SE" sz="1400" b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1400" b="1" dirty="0">
                <a:cs typeface="Calibri Light" panose="020F0302020204030204" pitchFamily="34" charset="0"/>
              </a:rPr>
              <a:t>Användarnamn: </a:t>
            </a:r>
            <a:r>
              <a:rPr lang="sv-SE" sz="1400" u="sng" dirty="0">
                <a:hlinkClick r:id="rId5"/>
              </a:rPr>
              <a:t>hpi@hpinordic.se</a:t>
            </a:r>
            <a:r>
              <a:rPr lang="sv-SE" sz="1400" b="1" dirty="0"/>
              <a:t> </a:t>
            </a:r>
            <a:endParaRPr lang="sv-SE" sz="1400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1400" b="1" dirty="0">
                <a:cs typeface="Calibri Light" panose="020F0302020204030204" pitchFamily="34" charset="0"/>
              </a:rPr>
              <a:t>Lösenord: </a:t>
            </a:r>
            <a:r>
              <a:rPr lang="sv-SE" sz="1400" dirty="0">
                <a:cs typeface="Calibri Light" panose="020F0302020204030204" pitchFamily="34" charset="0"/>
              </a:rPr>
              <a:t>Hpb1976</a:t>
            </a:r>
          </a:p>
          <a:p>
            <a:pPr marL="0" indent="0">
              <a:buNone/>
            </a:pPr>
            <a:endParaRPr lang="sv-SE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sv-SE" sz="2100" b="1" dirty="0"/>
          </a:p>
        </p:txBody>
      </p:sp>
    </p:spTree>
    <p:extLst>
      <p:ext uri="{BB962C8B-B14F-4D97-AF65-F5344CB8AC3E}">
        <p14:creationId xmlns:p14="http://schemas.microsoft.com/office/powerpoint/2010/main" val="4240965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HPI Hälsoprofil ….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264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innehåller standardiserade frågor om </a:t>
            </a:r>
            <a:r>
              <a:rPr lang="sv-SE" sz="1800" dirty="0"/>
              <a:t>livsstil och hälsoupplevelser </a:t>
            </a:r>
            <a:r>
              <a:rPr lang="sv-SE" sz="1800" dirty="0">
                <a:solidFill>
                  <a:schemeClr val="tx1"/>
                </a:solidFill>
              </a:rPr>
              <a:t>som besvaras via webben innan mötet. </a:t>
            </a:r>
            <a:br>
              <a:rPr lang="sv-SE" sz="1800" dirty="0">
                <a:solidFill>
                  <a:schemeClr val="tx1"/>
                </a:solidFill>
              </a:rPr>
            </a:b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innehåller beräkning av maximal syreupptagning genom ett </a:t>
            </a:r>
            <a:r>
              <a:rPr lang="sv-SE" sz="1800" dirty="0" err="1">
                <a:solidFill>
                  <a:schemeClr val="tx1"/>
                </a:solidFill>
              </a:rPr>
              <a:t>submaximalt</a:t>
            </a:r>
            <a:r>
              <a:rPr lang="sv-SE" sz="1800" dirty="0">
                <a:solidFill>
                  <a:schemeClr val="tx1"/>
                </a:solidFill>
              </a:rPr>
              <a:t> Konditionstest på cykel.</a:t>
            </a:r>
          </a:p>
          <a:p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... innehåller mätning av blodtryck, midjemått, längd och vikt.</a:t>
            </a:r>
          </a:p>
          <a:p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innehåller ett medvetandegörande samtal om livsstilens betydelse för hälsan.</a:t>
            </a:r>
          </a:p>
          <a:p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identifierar deltagare i HPI Friskgrupp och HPI Riskgrupp.</a:t>
            </a:r>
            <a:br>
              <a:rPr lang="sv-SE" sz="1800" dirty="0">
                <a:solidFill>
                  <a:schemeClr val="tx1"/>
                </a:solidFill>
              </a:rPr>
            </a:br>
            <a:endParaRPr lang="sv-SE" sz="17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1800" dirty="0"/>
              <a:t>… </a:t>
            </a:r>
            <a:r>
              <a:rPr lang="sv-SE" sz="1800" dirty="0">
                <a:solidFill>
                  <a:prstClr val="black"/>
                </a:solidFill>
              </a:rPr>
              <a:t>ger </a:t>
            </a:r>
            <a:r>
              <a:rPr lang="sv-SE" sz="1800" dirty="0">
                <a:solidFill>
                  <a:schemeClr val="tx1"/>
                </a:solidFill>
              </a:rPr>
              <a:t>arbetsgivaren en</a:t>
            </a:r>
            <a:r>
              <a:rPr lang="sv-SE" sz="1800" dirty="0"/>
              <a:t> </a:t>
            </a:r>
            <a:r>
              <a:rPr lang="sv-SE" sz="1800" dirty="0">
                <a:solidFill>
                  <a:prstClr val="black"/>
                </a:solidFill>
              </a:rPr>
              <a:t>kartläggning för att prioritera rätt insatser för olika grupper inom organisationen.</a:t>
            </a:r>
            <a:br>
              <a:rPr lang="sv-SE" sz="1800" dirty="0">
                <a:solidFill>
                  <a:schemeClr val="tx1"/>
                </a:solidFill>
              </a:rPr>
            </a:b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kan kompletteras med HPI Arbetsplatsprofil och HPI Blodprofil.</a:t>
            </a:r>
            <a:br>
              <a:rPr lang="sv-SE" sz="1800" dirty="0">
                <a:solidFill>
                  <a:schemeClr val="tx1"/>
                </a:solidFill>
              </a:rPr>
            </a:b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… finns på svenska, engelska och norska.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6A1DD09-A944-4F9F-AC24-80A7810748DC}"/>
              </a:ext>
            </a:extLst>
          </p:cNvPr>
          <p:cNvSpPr/>
          <p:nvPr/>
        </p:nvSpPr>
        <p:spPr>
          <a:xfrm>
            <a:off x="0" y="4890991"/>
            <a:ext cx="9147297" cy="25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16F1D80-2264-4AAB-9A4A-6389F4A6E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87" y="1064672"/>
            <a:ext cx="785153" cy="93012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D399D79-510E-462C-8E47-7E4570B94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396090"/>
            <a:ext cx="812399" cy="883422"/>
          </a:xfrm>
          <a:prstGeom prst="rect">
            <a:avLst/>
          </a:prstGeom>
        </p:spPr>
      </p:pic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90A762F2-F3B2-4ECC-AE66-E7D900F68B27}"/>
              </a:ext>
            </a:extLst>
          </p:cNvPr>
          <p:cNvSpPr txBox="1">
            <a:spLocks/>
          </p:cNvSpPr>
          <p:nvPr/>
        </p:nvSpPr>
        <p:spPr>
          <a:xfrm>
            <a:off x="2491992" y="4011910"/>
            <a:ext cx="2080008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Deltagarna loggar in med </a:t>
            </a:r>
            <a:r>
              <a:rPr lang="sv-SE" sz="1000" dirty="0" err="1"/>
              <a:t>BankID</a:t>
            </a:r>
            <a:r>
              <a:rPr lang="sv-SE" sz="1000" dirty="0"/>
              <a:t>, personnummer eller födelsedatum, ger samtycke och svarar på standardiserade frågor om livsstil och hälsovanor.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97DD90BB-BDF4-4DF4-9C7C-912FD1AC0723}"/>
              </a:ext>
            </a:extLst>
          </p:cNvPr>
          <p:cNvSpPr txBox="1">
            <a:spLocks/>
          </p:cNvSpPr>
          <p:nvPr/>
        </p:nvSpPr>
        <p:spPr>
          <a:xfrm>
            <a:off x="5855444" y="4011910"/>
            <a:ext cx="2577742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000" dirty="0"/>
              <a:t>Deltagaren ser resultatet på sitt hälsokonto där hen kan följa sin utveckling, och jämföra sitt resultat med svenska arbetslivet</a:t>
            </a:r>
          </a:p>
        </p:txBody>
      </p:sp>
      <p:sp>
        <p:nvSpPr>
          <p:cNvPr id="37" name="Platshållare för innehåll 1">
            <a:extLst>
              <a:ext uri="{FF2B5EF4-FFF2-40B4-BE49-F238E27FC236}">
                <a16:creationId xmlns:a16="http://schemas.microsoft.com/office/drawing/2014/main" id="{FCB76C98-26A0-4B73-8A66-D69C320D1E69}"/>
              </a:ext>
            </a:extLst>
          </p:cNvPr>
          <p:cNvSpPr txBox="1">
            <a:spLocks/>
          </p:cNvSpPr>
          <p:nvPr/>
        </p:nvSpPr>
        <p:spPr>
          <a:xfrm>
            <a:off x="6791548" y="380581"/>
            <a:ext cx="1884908" cy="96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bearbetar och presenterar gruppresultat för arbetsgivare.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sp>
        <p:nvSpPr>
          <p:cNvPr id="66" name="Platshållare för innehåll 1">
            <a:extLst>
              <a:ext uri="{FF2B5EF4-FFF2-40B4-BE49-F238E27FC236}">
                <a16:creationId xmlns:a16="http://schemas.microsoft.com/office/drawing/2014/main" id="{88A1EA13-12FE-4DC4-8458-51A97C649F07}"/>
              </a:ext>
            </a:extLst>
          </p:cNvPr>
          <p:cNvSpPr txBox="1">
            <a:spLocks/>
          </p:cNvSpPr>
          <p:nvPr/>
        </p:nvSpPr>
        <p:spPr>
          <a:xfrm>
            <a:off x="1392846" y="380581"/>
            <a:ext cx="3104940" cy="901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000" dirty="0"/>
              <a:t>HPI skapar en länk, som Deltagarna får via: </a:t>
            </a:r>
          </a:p>
          <a:p>
            <a:pPr marL="0" indent="0">
              <a:buNone/>
            </a:pPr>
            <a:r>
              <a:rPr lang="sv-SE" sz="1000" dirty="0"/>
              <a:t>- </a:t>
            </a:r>
            <a:r>
              <a:rPr lang="sv-SE" sz="1000" dirty="0" err="1"/>
              <a:t>HPI:s</a:t>
            </a:r>
            <a:r>
              <a:rPr lang="sv-SE" sz="1000" dirty="0"/>
              <a:t> e-postutskick</a:t>
            </a:r>
          </a:p>
          <a:p>
            <a:pPr marL="0" indent="0">
              <a:buNone/>
            </a:pPr>
            <a:r>
              <a:rPr lang="sv-SE" sz="1000" dirty="0"/>
              <a:t>- Ert egna e-postutskick</a:t>
            </a:r>
          </a:p>
          <a:p>
            <a:pPr marL="0" indent="0">
              <a:buNone/>
            </a:pPr>
            <a:r>
              <a:rPr lang="sv-SE" sz="1000" dirty="0"/>
              <a:t>- Er Kunds intranät eller dylikt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727F8B88-39A9-49DD-A63B-2D88C8B85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84917" y="1476314"/>
            <a:ext cx="847557" cy="558617"/>
          </a:xfrm>
          <a:prstGeom prst="rect">
            <a:avLst/>
          </a:prstGeom>
        </p:spPr>
      </p:pic>
      <p:pic>
        <p:nvPicPr>
          <p:cNvPr id="16" name="Bild 15">
            <a:extLst>
              <a:ext uri="{FF2B5EF4-FFF2-40B4-BE49-F238E27FC236}">
                <a16:creationId xmlns:a16="http://schemas.microsoft.com/office/drawing/2014/main" id="{546DC9EE-43B7-4640-81AD-3CC1F5C7F8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89721" y="3123277"/>
            <a:ext cx="503698" cy="870023"/>
          </a:xfrm>
          <a:prstGeom prst="rect">
            <a:avLst/>
          </a:prstGeom>
        </p:spPr>
      </p:pic>
      <p:pic>
        <p:nvPicPr>
          <p:cNvPr id="18" name="Bild 17">
            <a:extLst>
              <a:ext uri="{FF2B5EF4-FFF2-40B4-BE49-F238E27FC236}">
                <a16:creationId xmlns:a16="http://schemas.microsoft.com/office/drawing/2014/main" id="{38F01094-F443-47DF-995F-973C653C75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95289" y="3177965"/>
            <a:ext cx="599301" cy="737601"/>
          </a:xfrm>
          <a:prstGeom prst="rect">
            <a:avLst/>
          </a:prstGeom>
        </p:spPr>
      </p:pic>
      <p:pic>
        <p:nvPicPr>
          <p:cNvPr id="20" name="Bild 19">
            <a:extLst>
              <a:ext uri="{FF2B5EF4-FFF2-40B4-BE49-F238E27FC236}">
                <a16:creationId xmlns:a16="http://schemas.microsoft.com/office/drawing/2014/main" id="{E759A7AA-05E9-4300-98E6-09877F4572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9100" y="2340671"/>
            <a:ext cx="590231" cy="590231"/>
          </a:xfrm>
          <a:prstGeom prst="rect">
            <a:avLst/>
          </a:prstGeom>
        </p:spPr>
      </p:pic>
      <p:pic>
        <p:nvPicPr>
          <p:cNvPr id="40" name="Bild 39">
            <a:extLst>
              <a:ext uri="{FF2B5EF4-FFF2-40B4-BE49-F238E27FC236}">
                <a16:creationId xmlns:a16="http://schemas.microsoft.com/office/drawing/2014/main" id="{033249DA-AD37-4D76-879B-F44DEE057F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23596" y="1287574"/>
            <a:ext cx="929630" cy="612711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28DA91FA-9D8B-4789-AB20-B5DB79F28B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8900000">
            <a:off x="6121701" y="1282326"/>
            <a:ext cx="590231" cy="590231"/>
          </a:xfrm>
          <a:prstGeom prst="rect">
            <a:avLst/>
          </a:prstGeom>
        </p:spPr>
      </p:pic>
      <p:pic>
        <p:nvPicPr>
          <p:cNvPr id="24" name="Bild 23">
            <a:extLst>
              <a:ext uri="{FF2B5EF4-FFF2-40B4-BE49-F238E27FC236}">
                <a16:creationId xmlns:a16="http://schemas.microsoft.com/office/drawing/2014/main" id="{E48D59DE-3D2C-4540-9AB9-84C17E83BCC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88411" y="3104638"/>
            <a:ext cx="505475" cy="873093"/>
          </a:xfrm>
          <a:prstGeom prst="rect">
            <a:avLst/>
          </a:prstGeom>
        </p:spPr>
      </p:pic>
      <p:pic>
        <p:nvPicPr>
          <p:cNvPr id="28" name="Bild 27">
            <a:extLst>
              <a:ext uri="{FF2B5EF4-FFF2-40B4-BE49-F238E27FC236}">
                <a16:creationId xmlns:a16="http://schemas.microsoft.com/office/drawing/2014/main" id="{2F4A4783-4670-47D6-BA1A-28E59ABD571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71468" y="3104638"/>
            <a:ext cx="505476" cy="873094"/>
          </a:xfrm>
          <a:prstGeom prst="rect">
            <a:avLst/>
          </a:prstGeom>
        </p:spPr>
      </p:pic>
      <p:pic>
        <p:nvPicPr>
          <p:cNvPr id="36" name="Bild 35">
            <a:extLst>
              <a:ext uri="{FF2B5EF4-FFF2-40B4-BE49-F238E27FC236}">
                <a16:creationId xmlns:a16="http://schemas.microsoft.com/office/drawing/2014/main" id="{8A89339D-74AD-4E95-858A-E7DA760E74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3983236" y="2340670"/>
            <a:ext cx="590231" cy="590231"/>
          </a:xfrm>
          <a:prstGeom prst="rect">
            <a:avLst/>
          </a:prstGeom>
        </p:spPr>
      </p:pic>
      <p:pic>
        <p:nvPicPr>
          <p:cNvPr id="25" name="Bild 24">
            <a:extLst>
              <a:ext uri="{FF2B5EF4-FFF2-40B4-BE49-F238E27FC236}">
                <a16:creationId xmlns:a16="http://schemas.microsoft.com/office/drawing/2014/main" id="{CDA5864D-4972-4A67-AF44-68062B5675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77912" y="2340671"/>
            <a:ext cx="590231" cy="590231"/>
          </a:xfrm>
          <a:prstGeom prst="rect">
            <a:avLst/>
          </a:prstGeom>
        </p:spPr>
      </p:pic>
      <p:sp>
        <p:nvSpPr>
          <p:cNvPr id="33" name="Platshållare för innehåll 1">
            <a:extLst>
              <a:ext uri="{FF2B5EF4-FFF2-40B4-BE49-F238E27FC236}">
                <a16:creationId xmlns:a16="http://schemas.microsoft.com/office/drawing/2014/main" id="{7635D479-E9C6-47BC-BAF6-29EBA13C14BF}"/>
              </a:ext>
            </a:extLst>
          </p:cNvPr>
          <p:cNvSpPr txBox="1">
            <a:spLocks/>
          </p:cNvSpPr>
          <p:nvPr/>
        </p:nvSpPr>
        <p:spPr>
          <a:xfrm>
            <a:off x="3839220" y="352840"/>
            <a:ext cx="2232248" cy="665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går igenom svaren och genomför tester, mätningar och medvetandegörande samtal.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286F98B5-4B0A-427F-ADDA-E8965125EE5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372228" y="1020989"/>
            <a:ext cx="1179566" cy="1251784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029B994E-A6FD-4BB7-B77B-585D649747A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24429" y="4955951"/>
            <a:ext cx="1412067" cy="15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1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6A1DD09-A944-4F9F-AC24-80A7810748DC}"/>
              </a:ext>
            </a:extLst>
          </p:cNvPr>
          <p:cNvSpPr/>
          <p:nvPr/>
        </p:nvSpPr>
        <p:spPr>
          <a:xfrm>
            <a:off x="0" y="4890991"/>
            <a:ext cx="9147297" cy="25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16F1D80-2264-4AAB-9A4A-6389F4A6E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87" y="1064672"/>
            <a:ext cx="785153" cy="93012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D399D79-510E-462C-8E47-7E4570B94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396090"/>
            <a:ext cx="812399" cy="883422"/>
          </a:xfrm>
          <a:prstGeom prst="rect">
            <a:avLst/>
          </a:prstGeom>
        </p:spPr>
      </p:pic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90A762F2-F3B2-4ECC-AE66-E7D900F68B27}"/>
              </a:ext>
            </a:extLst>
          </p:cNvPr>
          <p:cNvSpPr txBox="1">
            <a:spLocks/>
          </p:cNvSpPr>
          <p:nvPr/>
        </p:nvSpPr>
        <p:spPr>
          <a:xfrm>
            <a:off x="2491992" y="4011910"/>
            <a:ext cx="2080008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Deltagarna loggar in med </a:t>
            </a:r>
            <a:br>
              <a:rPr lang="sv-SE" sz="1000" dirty="0"/>
            </a:br>
            <a:r>
              <a:rPr lang="sv-SE" sz="1000" dirty="0" err="1"/>
              <a:t>BankID</a:t>
            </a:r>
            <a:r>
              <a:rPr lang="sv-SE" sz="1000" dirty="0"/>
              <a:t>, ger samtycke och </a:t>
            </a:r>
            <a:br>
              <a:rPr lang="sv-SE" sz="1000" dirty="0"/>
            </a:br>
            <a:r>
              <a:rPr lang="sv-SE" sz="1000" dirty="0"/>
              <a:t>svarar på frågorna.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97DD90BB-BDF4-4DF4-9C7C-912FD1AC0723}"/>
              </a:ext>
            </a:extLst>
          </p:cNvPr>
          <p:cNvSpPr txBox="1">
            <a:spLocks/>
          </p:cNvSpPr>
          <p:nvPr/>
        </p:nvSpPr>
        <p:spPr>
          <a:xfrm>
            <a:off x="5855444" y="4011910"/>
            <a:ext cx="2577742" cy="95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000" dirty="0"/>
              <a:t>Deltagaren ser resultatet på sitt hälsokonto där hen kan följa sin utveckling, och jämföra sitt resultat med svenska arbetslivet</a:t>
            </a:r>
          </a:p>
        </p:txBody>
      </p:sp>
      <p:sp>
        <p:nvSpPr>
          <p:cNvPr id="37" name="Platshållare för innehåll 1">
            <a:extLst>
              <a:ext uri="{FF2B5EF4-FFF2-40B4-BE49-F238E27FC236}">
                <a16:creationId xmlns:a16="http://schemas.microsoft.com/office/drawing/2014/main" id="{FCB76C98-26A0-4B73-8A66-D69C320D1E69}"/>
              </a:ext>
            </a:extLst>
          </p:cNvPr>
          <p:cNvSpPr txBox="1">
            <a:spLocks/>
          </p:cNvSpPr>
          <p:nvPr/>
        </p:nvSpPr>
        <p:spPr>
          <a:xfrm>
            <a:off x="6791548" y="380581"/>
            <a:ext cx="1884908" cy="96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bearbetar och presenterar gruppresultat för arbetsgivare.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727F8B88-39A9-49DD-A63B-2D88C8B85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84917" y="1476314"/>
            <a:ext cx="847557" cy="558617"/>
          </a:xfrm>
          <a:prstGeom prst="rect">
            <a:avLst/>
          </a:prstGeom>
        </p:spPr>
      </p:pic>
      <p:pic>
        <p:nvPicPr>
          <p:cNvPr id="16" name="Bild 15">
            <a:extLst>
              <a:ext uri="{FF2B5EF4-FFF2-40B4-BE49-F238E27FC236}">
                <a16:creationId xmlns:a16="http://schemas.microsoft.com/office/drawing/2014/main" id="{546DC9EE-43B7-4640-81AD-3CC1F5C7F8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89721" y="3123277"/>
            <a:ext cx="503698" cy="870023"/>
          </a:xfrm>
          <a:prstGeom prst="rect">
            <a:avLst/>
          </a:prstGeom>
        </p:spPr>
      </p:pic>
      <p:pic>
        <p:nvPicPr>
          <p:cNvPr id="18" name="Bild 17">
            <a:extLst>
              <a:ext uri="{FF2B5EF4-FFF2-40B4-BE49-F238E27FC236}">
                <a16:creationId xmlns:a16="http://schemas.microsoft.com/office/drawing/2014/main" id="{38F01094-F443-47DF-995F-973C653C75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95289" y="3177965"/>
            <a:ext cx="599301" cy="737601"/>
          </a:xfrm>
          <a:prstGeom prst="rect">
            <a:avLst/>
          </a:prstGeom>
        </p:spPr>
      </p:pic>
      <p:pic>
        <p:nvPicPr>
          <p:cNvPr id="20" name="Bild 19">
            <a:extLst>
              <a:ext uri="{FF2B5EF4-FFF2-40B4-BE49-F238E27FC236}">
                <a16:creationId xmlns:a16="http://schemas.microsoft.com/office/drawing/2014/main" id="{E759A7AA-05E9-4300-98E6-09877F4572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9100" y="2340671"/>
            <a:ext cx="590231" cy="590231"/>
          </a:xfrm>
          <a:prstGeom prst="rect">
            <a:avLst/>
          </a:prstGeom>
        </p:spPr>
      </p:pic>
      <p:pic>
        <p:nvPicPr>
          <p:cNvPr id="40" name="Bild 39">
            <a:extLst>
              <a:ext uri="{FF2B5EF4-FFF2-40B4-BE49-F238E27FC236}">
                <a16:creationId xmlns:a16="http://schemas.microsoft.com/office/drawing/2014/main" id="{033249DA-AD37-4D76-879B-F44DEE057F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23596" y="1287574"/>
            <a:ext cx="929630" cy="612711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28DA91FA-9D8B-4789-AB20-B5DB79F28B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8900000">
            <a:off x="6121701" y="1282326"/>
            <a:ext cx="590231" cy="590231"/>
          </a:xfrm>
          <a:prstGeom prst="rect">
            <a:avLst/>
          </a:prstGeom>
        </p:spPr>
      </p:pic>
      <p:pic>
        <p:nvPicPr>
          <p:cNvPr id="24" name="Bild 23">
            <a:extLst>
              <a:ext uri="{FF2B5EF4-FFF2-40B4-BE49-F238E27FC236}">
                <a16:creationId xmlns:a16="http://schemas.microsoft.com/office/drawing/2014/main" id="{E48D59DE-3D2C-4540-9AB9-84C17E83BCC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88411" y="3104638"/>
            <a:ext cx="505475" cy="873093"/>
          </a:xfrm>
          <a:prstGeom prst="rect">
            <a:avLst/>
          </a:prstGeom>
        </p:spPr>
      </p:pic>
      <p:pic>
        <p:nvPicPr>
          <p:cNvPr id="28" name="Bild 27">
            <a:extLst>
              <a:ext uri="{FF2B5EF4-FFF2-40B4-BE49-F238E27FC236}">
                <a16:creationId xmlns:a16="http://schemas.microsoft.com/office/drawing/2014/main" id="{2F4A4783-4670-47D6-BA1A-28E59ABD571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71468" y="3104638"/>
            <a:ext cx="505476" cy="873094"/>
          </a:xfrm>
          <a:prstGeom prst="rect">
            <a:avLst/>
          </a:prstGeom>
        </p:spPr>
      </p:pic>
      <p:pic>
        <p:nvPicPr>
          <p:cNvPr id="36" name="Bild 35">
            <a:extLst>
              <a:ext uri="{FF2B5EF4-FFF2-40B4-BE49-F238E27FC236}">
                <a16:creationId xmlns:a16="http://schemas.microsoft.com/office/drawing/2014/main" id="{8A89339D-74AD-4E95-858A-E7DA760E74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3983236" y="2340670"/>
            <a:ext cx="590231" cy="590231"/>
          </a:xfrm>
          <a:prstGeom prst="rect">
            <a:avLst/>
          </a:prstGeom>
        </p:spPr>
      </p:pic>
      <p:pic>
        <p:nvPicPr>
          <p:cNvPr id="25" name="Bild 24">
            <a:extLst>
              <a:ext uri="{FF2B5EF4-FFF2-40B4-BE49-F238E27FC236}">
                <a16:creationId xmlns:a16="http://schemas.microsoft.com/office/drawing/2014/main" id="{CDA5864D-4972-4A67-AF44-68062B5675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77912" y="2340671"/>
            <a:ext cx="590231" cy="590231"/>
          </a:xfrm>
          <a:prstGeom prst="rect">
            <a:avLst/>
          </a:prstGeom>
        </p:spPr>
      </p:pic>
      <p:sp>
        <p:nvSpPr>
          <p:cNvPr id="33" name="Platshållare för innehåll 1">
            <a:extLst>
              <a:ext uri="{FF2B5EF4-FFF2-40B4-BE49-F238E27FC236}">
                <a16:creationId xmlns:a16="http://schemas.microsoft.com/office/drawing/2014/main" id="{7635D479-E9C6-47BC-BAF6-29EBA13C14BF}"/>
              </a:ext>
            </a:extLst>
          </p:cNvPr>
          <p:cNvSpPr txBox="1">
            <a:spLocks/>
          </p:cNvSpPr>
          <p:nvPr/>
        </p:nvSpPr>
        <p:spPr>
          <a:xfrm>
            <a:off x="3839220" y="352840"/>
            <a:ext cx="2232248" cy="665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går igenom svaren och genomför tester, mätningar och medvetandegörande samtal.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286F98B5-4B0A-427F-ADDA-E8965125EE5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372228" y="1020989"/>
            <a:ext cx="1179566" cy="1251784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029B994E-A6FD-4BB7-B77B-585D649747A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24429" y="4955951"/>
            <a:ext cx="1412067" cy="150158"/>
          </a:xfrm>
          <a:prstGeom prst="rect">
            <a:avLst/>
          </a:prstGeom>
        </p:spPr>
      </p:pic>
      <p:sp>
        <p:nvSpPr>
          <p:cNvPr id="26" name="Platshållare för innehåll 1">
            <a:extLst>
              <a:ext uri="{FF2B5EF4-FFF2-40B4-BE49-F238E27FC236}">
                <a16:creationId xmlns:a16="http://schemas.microsoft.com/office/drawing/2014/main" id="{D4B64391-6D8D-4B98-9552-41CC96560B62}"/>
              </a:ext>
            </a:extLst>
          </p:cNvPr>
          <p:cNvSpPr txBox="1">
            <a:spLocks/>
          </p:cNvSpPr>
          <p:nvPr/>
        </p:nvSpPr>
        <p:spPr>
          <a:xfrm>
            <a:off x="2014236" y="395306"/>
            <a:ext cx="1335095" cy="590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sv-SE" sz="1000" dirty="0"/>
              <a:t>Användaren beställer en länk som skickas till deltagarna.</a:t>
            </a:r>
          </a:p>
          <a:p>
            <a:pPr marL="0" indent="0" algn="ctr">
              <a:buFont typeface="Arial"/>
              <a:buNone/>
            </a:pP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8744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EE4ED-B869-4B4B-8400-A2FFD73E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Skapa länken och anpassa texter, datum mm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5278E2-C916-4670-BF86-2BAEBA1D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1400" b="1" dirty="0"/>
              <a:t>Ni utgår från våra textmallar och skapar anpassade texter för:</a:t>
            </a:r>
            <a:br>
              <a:rPr lang="sv-SE" sz="1400" b="1" dirty="0"/>
            </a:br>
            <a:endParaRPr lang="sv-SE" sz="1400" b="1" dirty="0"/>
          </a:p>
          <a:p>
            <a:pPr marL="0" indent="0">
              <a:buNone/>
            </a:pPr>
            <a:r>
              <a:rPr lang="sv-SE" sz="1400" dirty="0"/>
              <a:t>- Eventuellt </a:t>
            </a:r>
            <a:r>
              <a:rPr lang="sv-SE" sz="1400" b="1" dirty="0"/>
              <a:t>e-postutskick från HPI -</a:t>
            </a:r>
            <a:r>
              <a:rPr lang="sv-SE" sz="1400" dirty="0"/>
              <a:t> länk till enkäten, syfte, tidsbokning, kontaktuppgifter vid frågor mm.</a:t>
            </a:r>
          </a:p>
          <a:p>
            <a:pPr marL="0" indent="0">
              <a:buNone/>
            </a:pPr>
            <a:br>
              <a:rPr lang="sv-SE" sz="1400" dirty="0"/>
            </a:br>
            <a:r>
              <a:rPr lang="sv-SE" sz="1400" dirty="0"/>
              <a:t>- </a:t>
            </a:r>
            <a:r>
              <a:rPr lang="sv-SE" sz="1400" b="1" dirty="0"/>
              <a:t>Välkomsttext</a:t>
            </a:r>
            <a:r>
              <a:rPr lang="sv-SE" sz="1400" dirty="0"/>
              <a:t> - vad deltagaren ska tänka på då hen besvarar enkäten.</a:t>
            </a:r>
            <a:br>
              <a:rPr lang="sv-SE" sz="1400" dirty="0"/>
            </a:br>
            <a:endParaRPr lang="sv-SE" sz="1400" dirty="0"/>
          </a:p>
          <a:p>
            <a:pPr marL="0" indent="0">
              <a:buNone/>
            </a:pPr>
            <a:r>
              <a:rPr lang="sv-SE" sz="1400" dirty="0"/>
              <a:t>- </a:t>
            </a:r>
            <a:r>
              <a:rPr lang="sv-SE" sz="1400" b="1" dirty="0"/>
              <a:t>Samtyckestext</a:t>
            </a:r>
            <a:r>
              <a:rPr lang="sv-SE" sz="1400" dirty="0"/>
              <a:t> - vilka uppgifter som lagras och deltagarens rättigheter.</a:t>
            </a:r>
            <a:br>
              <a:rPr lang="sv-SE" sz="1400" dirty="0"/>
            </a:b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- Återkopplingstext </a:t>
            </a:r>
            <a:r>
              <a:rPr lang="sv-SE" sz="1400" dirty="0"/>
              <a:t>- vad deltagaren ska tänka på inför sitt möte.</a:t>
            </a:r>
          </a:p>
          <a:p>
            <a:pPr>
              <a:buFontTx/>
              <a:buChar char="-"/>
            </a:pPr>
            <a:endParaRPr lang="sv-SE" sz="1400" dirty="0"/>
          </a:p>
          <a:p>
            <a:pPr marL="0" indent="0">
              <a:buNone/>
            </a:pPr>
            <a:r>
              <a:rPr lang="sv-SE" sz="1400" dirty="0"/>
              <a:t>Ni bestämmer även </a:t>
            </a:r>
            <a:r>
              <a:rPr lang="sv-SE" sz="1400" b="1" dirty="0"/>
              <a:t>inloggningssätt</a:t>
            </a:r>
            <a:r>
              <a:rPr lang="sv-SE" sz="1400" dirty="0"/>
              <a:t> för deltagarna och </a:t>
            </a:r>
            <a:r>
              <a:rPr lang="sv-SE" sz="1400" b="1" dirty="0"/>
              <a:t>tidsperiod</a:t>
            </a:r>
            <a:r>
              <a:rPr lang="sv-SE" sz="1400" dirty="0"/>
              <a:t> för enkäten.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Deltagarna får sedan länken via: </a:t>
            </a:r>
          </a:p>
          <a:p>
            <a:pPr marL="0" indent="0">
              <a:buNone/>
            </a:pPr>
            <a:r>
              <a:rPr lang="sv-SE" sz="1400" dirty="0"/>
              <a:t>- </a:t>
            </a:r>
            <a:r>
              <a:rPr lang="sv-SE" sz="1400" dirty="0" err="1"/>
              <a:t>HPI:s</a:t>
            </a:r>
            <a:r>
              <a:rPr lang="sv-SE" sz="1400" dirty="0"/>
              <a:t> e-postutskick</a:t>
            </a:r>
          </a:p>
          <a:p>
            <a:pPr marL="0" indent="0">
              <a:buNone/>
            </a:pPr>
            <a:r>
              <a:rPr lang="sv-SE" sz="1400" dirty="0"/>
              <a:t>- Ert egna e-postutskick</a:t>
            </a:r>
          </a:p>
          <a:p>
            <a:pPr marL="0" indent="0">
              <a:buNone/>
            </a:pPr>
            <a:r>
              <a:rPr lang="sv-SE" sz="1400" dirty="0"/>
              <a:t>- Er Kunds intranät eller dylikt</a:t>
            </a: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33CEACC2-1647-4E34-9046-44D5AAF8E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4290" y="920842"/>
            <a:ext cx="847557" cy="55861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0314A5F-14BB-428D-83C1-31846555C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0272" y="1950631"/>
            <a:ext cx="2818963" cy="21728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044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EE4ED-B869-4B4B-8400-A2FFD73E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Standardiserade frågor om livsstil </a:t>
            </a:r>
            <a:br>
              <a:rPr lang="sv-SE" dirty="0"/>
            </a:br>
            <a:r>
              <a:rPr lang="sv-SE" dirty="0"/>
              <a:t>och hälsoupplevelser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5278E2-C916-4670-BF86-2BAEBA1D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500" b="1" dirty="0"/>
              <a:t>Deltagarna loggar in till enkäten med Bank ID, personnummer eller födelsedatum och kön, </a:t>
            </a:r>
            <a:br>
              <a:rPr lang="sv-SE" sz="1500" b="1" dirty="0"/>
            </a:br>
            <a:r>
              <a:rPr lang="sv-SE" sz="1500" b="1" dirty="0"/>
              <a:t>ger samtycke och svarar på standardiserade frågor om livsstil och hälsoupplevelser.</a:t>
            </a:r>
          </a:p>
          <a:p>
            <a:pPr marL="0" indent="0">
              <a:buNone/>
            </a:pPr>
            <a:endParaRPr lang="sv-SE" sz="1500" b="1" dirty="0"/>
          </a:p>
          <a:p>
            <a:pPr marL="0" indent="0">
              <a:buNone/>
            </a:pPr>
            <a:r>
              <a:rPr lang="sv-SE" sz="1500" dirty="0"/>
              <a:t>Frågorna besvaras via dator, telefon </a:t>
            </a:r>
            <a:br>
              <a:rPr lang="sv-SE" sz="1500" dirty="0"/>
            </a:br>
            <a:r>
              <a:rPr lang="sv-SE" sz="1500" dirty="0"/>
              <a:t>eller surfplatta.</a:t>
            </a:r>
          </a:p>
          <a:p>
            <a:pPr marL="0" indent="0">
              <a:buNone/>
            </a:pPr>
            <a:endParaRPr lang="sv-SE" sz="1500" dirty="0"/>
          </a:p>
          <a:p>
            <a:pPr marL="0" indent="0">
              <a:buNone/>
            </a:pPr>
            <a:r>
              <a:rPr lang="sv-SE" sz="1500" dirty="0"/>
              <a:t>Frågorna tar endast några minuter</a:t>
            </a:r>
            <a:br>
              <a:rPr lang="sv-SE" sz="1500" dirty="0"/>
            </a:br>
            <a:r>
              <a:rPr lang="sv-SE" sz="1500" dirty="0"/>
              <a:t>att besvara.</a:t>
            </a:r>
          </a:p>
          <a:p>
            <a:pPr marL="0" indent="0">
              <a:buNone/>
            </a:pPr>
            <a:endParaRPr lang="sv-SE" sz="1500" dirty="0"/>
          </a:p>
          <a:p>
            <a:pPr marL="0" indent="0">
              <a:buNone/>
            </a:pPr>
            <a:r>
              <a:rPr lang="sv-SE" sz="1500" dirty="0"/>
              <a:t>Frågorna finns på svenska, engelska</a:t>
            </a:r>
          </a:p>
          <a:p>
            <a:pPr marL="0" indent="0">
              <a:buNone/>
            </a:pPr>
            <a:r>
              <a:rPr lang="sv-SE" sz="1500" dirty="0"/>
              <a:t>och norska.</a:t>
            </a:r>
          </a:p>
          <a:p>
            <a:pPr marL="0" indent="0">
              <a:buNone/>
            </a:pPr>
            <a:endParaRPr lang="sv-SE" sz="1500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E4B443C0-1987-44CC-8ED5-704E7F934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2667" y="1063229"/>
            <a:ext cx="503698" cy="87002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7BF731D0-EC24-492D-B3BE-E7257D39C7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646" y="1933252"/>
            <a:ext cx="2588202" cy="204270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3E506A8-7957-49AD-A47F-035C0146B0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8124" y="2061529"/>
            <a:ext cx="2562111" cy="205658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873C0B2-DF7E-48C8-A681-EFCDF938DD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3950" y="2198451"/>
            <a:ext cx="2518717" cy="204054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78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EE4ED-B869-4B4B-8400-A2FFD73E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 mötet kompletterar ni deltagarnas svar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5278E2-C916-4670-BF86-2BAEBA1D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Användaren går igenom svaren och genomför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1600" dirty="0"/>
              <a:t>- ett </a:t>
            </a:r>
            <a:r>
              <a:rPr lang="sv-SE" sz="1600" b="1" dirty="0"/>
              <a:t>medvetandegörande och motiverande samtal </a:t>
            </a:r>
            <a:br>
              <a:rPr lang="sv-SE" sz="1600" b="1" dirty="0"/>
            </a:br>
            <a:r>
              <a:rPr lang="sv-SE" sz="1600" dirty="0"/>
              <a:t>baserat på Självbestämmandeteorin (SDT)</a:t>
            </a:r>
            <a:endParaRPr lang="sv-SE" sz="105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- ett </a:t>
            </a:r>
            <a:r>
              <a:rPr lang="sv-SE" sz="1600" dirty="0" err="1"/>
              <a:t>submaximalt</a:t>
            </a:r>
            <a:r>
              <a:rPr lang="sv-SE" sz="1600" dirty="0"/>
              <a:t> </a:t>
            </a:r>
            <a:r>
              <a:rPr lang="sv-SE" sz="1600" b="1" dirty="0"/>
              <a:t>konditionstest</a:t>
            </a:r>
            <a:r>
              <a:rPr lang="sv-SE" sz="1600" dirty="0"/>
              <a:t> på cykel</a:t>
            </a:r>
          </a:p>
          <a:p>
            <a:pPr>
              <a:buFontTx/>
              <a:buChar char="-"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- mätning av </a:t>
            </a:r>
            <a:r>
              <a:rPr lang="sv-SE" sz="1600" b="1" dirty="0"/>
              <a:t>blodtryck, midjemått, längd och</a:t>
            </a:r>
            <a:r>
              <a:rPr lang="sv-SE" sz="1600" dirty="0"/>
              <a:t> </a:t>
            </a:r>
            <a:r>
              <a:rPr lang="sv-SE" sz="1600" b="1" dirty="0"/>
              <a:t>vikt</a:t>
            </a:r>
            <a:br>
              <a:rPr lang="sv-SE" sz="1600" b="1" dirty="0"/>
            </a:br>
            <a:endParaRPr lang="sv-SE" sz="1600" b="1" dirty="0"/>
          </a:p>
          <a:p>
            <a:pPr marL="0" indent="0">
              <a:buNone/>
            </a:pPr>
            <a:endParaRPr lang="sv-SE" sz="1500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F576900A-DC03-4952-8042-EBBB1C420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4809" y="970194"/>
            <a:ext cx="1179566" cy="125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1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597FEA-84A7-4312-BB05-DAEC07858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Deltagaren ser resultatet på sitt Hälsokonto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1BA1E7-EB03-423D-91C3-C565EA26D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5752"/>
            <a:ext cx="4556928" cy="3610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500" b="1" dirty="0">
                <a:solidFill>
                  <a:schemeClr val="tx1"/>
                </a:solidFill>
              </a:rPr>
              <a:t>Resultatet presenteras med utgångspunkt i deltagarens upplevda hälsa.</a:t>
            </a:r>
            <a:br>
              <a:rPr lang="sv-SE" sz="1500" dirty="0">
                <a:solidFill>
                  <a:schemeClr val="tx1"/>
                </a:solidFill>
              </a:rPr>
            </a:br>
            <a:endParaRPr lang="sv-SE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500" dirty="0">
                <a:solidFill>
                  <a:schemeClr val="tx1"/>
                </a:solidFill>
              </a:rPr>
              <a:t>Positiva hälsovanor/hälsoupplevelser lyfts fram.</a:t>
            </a:r>
            <a:br>
              <a:rPr lang="sv-SE" sz="1500" dirty="0">
                <a:solidFill>
                  <a:schemeClr val="tx1"/>
                </a:solidFill>
              </a:rPr>
            </a:br>
            <a:endParaRPr lang="sv-SE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500" dirty="0">
                <a:solidFill>
                  <a:schemeClr val="tx1"/>
                </a:solidFill>
              </a:rPr>
              <a:t>Deltagaren </a:t>
            </a:r>
            <a:r>
              <a:rPr lang="sv-SE" sz="1500" b="1" dirty="0">
                <a:solidFill>
                  <a:schemeClr val="tx1"/>
                </a:solidFill>
              </a:rPr>
              <a:t>uppmuntras till reflektion </a:t>
            </a:r>
            <a:r>
              <a:rPr lang="sv-SE" sz="1500" dirty="0">
                <a:solidFill>
                  <a:schemeClr val="tx1"/>
                </a:solidFill>
              </a:rPr>
              <a:t>över sin hälsa och om det är något som hen kan och vill förändra.</a:t>
            </a:r>
          </a:p>
          <a:p>
            <a:endParaRPr lang="sv-SE" sz="1500" dirty="0"/>
          </a:p>
          <a:p>
            <a:pPr marL="0" indent="0">
              <a:buNone/>
            </a:pPr>
            <a:r>
              <a:rPr lang="sv-SE" sz="1500" dirty="0"/>
              <a:t>Deltagaren kan följa sin utveckling, och jämföra sitt resultat med svenska arbetslivet</a:t>
            </a:r>
          </a:p>
          <a:p>
            <a:endParaRPr lang="sv-SE" sz="1500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FC8FF023-495E-4977-BC15-AA5E2F935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8203" y="1136556"/>
            <a:ext cx="599301" cy="737601"/>
          </a:xfrm>
          <a:prstGeom prst="rect">
            <a:avLst/>
          </a:prstGeom>
        </p:spPr>
      </p:pic>
      <p:pic>
        <p:nvPicPr>
          <p:cNvPr id="6" name="Bild 5">
            <a:extLst>
              <a:ext uri="{FF2B5EF4-FFF2-40B4-BE49-F238E27FC236}">
                <a16:creationId xmlns:a16="http://schemas.microsoft.com/office/drawing/2014/main" id="{2CC66CF0-93EC-4CFC-BEAB-F094C1D1F7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1325" y="1063229"/>
            <a:ext cx="505475" cy="873093"/>
          </a:xfrm>
          <a:prstGeom prst="rect">
            <a:avLst/>
          </a:prstGeom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13FC9338-029B-457E-8454-87B582DC8C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382" y="1063229"/>
            <a:ext cx="505476" cy="87309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F416FD6-9EB7-4611-AE3A-F28C54666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6964" y="3635337"/>
            <a:ext cx="2047192" cy="118116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6C92825-E095-405B-9988-01A7119669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57863" y="3903164"/>
            <a:ext cx="2134165" cy="118511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FD192C8-0059-4BFE-8AFB-811C7517BEC3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24343"/>
          <a:stretch/>
        </p:blipFill>
        <p:spPr>
          <a:xfrm>
            <a:off x="5866943" y="2571074"/>
            <a:ext cx="2031568" cy="193058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23025434-F4EA-443F-8035-9B13FC8B99F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19470"/>
          <a:stretch/>
        </p:blipFill>
        <p:spPr>
          <a:xfrm>
            <a:off x="6882727" y="2188972"/>
            <a:ext cx="2035478" cy="165799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927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597FEA-84A7-4312-BB05-DAEC07858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Underlag för arbetsgivarens strategiska hälsoarbete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1BA1E7-EB03-423D-91C3-C565EA26D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5752"/>
            <a:ext cx="4824805" cy="361074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v-SE" sz="4300" dirty="0"/>
              <a:t>Gruppresultat presenteras i </a:t>
            </a:r>
            <a:r>
              <a:rPr lang="sv-SE" sz="4300" b="1" dirty="0"/>
              <a:t>PowerPoint </a:t>
            </a:r>
            <a:r>
              <a:rPr lang="sv-SE" sz="4300" dirty="0"/>
              <a:t>eller</a:t>
            </a:r>
            <a:r>
              <a:rPr lang="sv-SE" sz="4300" b="1" dirty="0"/>
              <a:t> PDF</a:t>
            </a:r>
            <a:r>
              <a:rPr lang="sv-SE" sz="4300" dirty="0"/>
              <a:t>:</a:t>
            </a:r>
            <a:r>
              <a:rPr lang="sv-SE" sz="4300" b="1" dirty="0"/>
              <a:t> </a:t>
            </a:r>
          </a:p>
          <a:p>
            <a:pPr marL="0" indent="0">
              <a:buNone/>
            </a:pPr>
            <a:endParaRPr lang="sv-SE" sz="4300" dirty="0"/>
          </a:p>
          <a:p>
            <a:pPr marL="0" indent="0">
              <a:buNone/>
            </a:pPr>
            <a:r>
              <a:rPr lang="sv-SE" sz="4300" dirty="0"/>
              <a:t>- Indelning i </a:t>
            </a:r>
            <a:r>
              <a:rPr lang="sv-SE" sz="4300" b="1" dirty="0"/>
              <a:t>HPI Frisk- och Riskgrupp </a:t>
            </a:r>
            <a:r>
              <a:rPr lang="sv-SE" sz="4300" dirty="0"/>
              <a:t>för att prioritera rätt insatser till de med störst behov av livsstilsförändring.</a:t>
            </a:r>
            <a:br>
              <a:rPr lang="sv-SE" sz="4300" dirty="0"/>
            </a:br>
            <a:endParaRPr lang="sv-SE" sz="4300" dirty="0"/>
          </a:p>
          <a:p>
            <a:pPr marL="0" indent="0">
              <a:buNone/>
            </a:pPr>
            <a:r>
              <a:rPr lang="sv-SE" sz="4300" dirty="0"/>
              <a:t>- </a:t>
            </a:r>
            <a:r>
              <a:rPr lang="sv-SE" sz="4300" b="1" dirty="0"/>
              <a:t>Sammanfattning</a:t>
            </a:r>
            <a:r>
              <a:rPr lang="sv-SE" sz="4300" dirty="0"/>
              <a:t> av resultaten för överblick och sambandsanalys.</a:t>
            </a:r>
          </a:p>
          <a:p>
            <a:pPr marL="0" indent="0">
              <a:buNone/>
            </a:pPr>
            <a:endParaRPr lang="sv-SE" sz="4300" dirty="0"/>
          </a:p>
          <a:p>
            <a:pPr marL="0" indent="0">
              <a:buNone/>
            </a:pPr>
            <a:r>
              <a:rPr lang="sv-SE" sz="4300" dirty="0"/>
              <a:t>- </a:t>
            </a:r>
            <a:r>
              <a:rPr lang="sv-SE" sz="4300" b="1" dirty="0"/>
              <a:t>Svarsfördelning</a:t>
            </a:r>
            <a:r>
              <a:rPr lang="sv-SE" sz="4300" dirty="0"/>
              <a:t> på enskilda frågor för fördjupning. </a:t>
            </a:r>
          </a:p>
          <a:p>
            <a:pPr>
              <a:buFontTx/>
              <a:buChar char="-"/>
            </a:pPr>
            <a:endParaRPr lang="sv-SE" sz="4300" dirty="0"/>
          </a:p>
          <a:p>
            <a:pPr marL="0" indent="0">
              <a:buNone/>
            </a:pPr>
            <a:r>
              <a:rPr lang="sv-SE" sz="4300" dirty="0"/>
              <a:t>Gruppresultatet kan presenteras för </a:t>
            </a:r>
            <a:r>
              <a:rPr lang="sv-SE" sz="4300"/>
              <a:t>hela gruppen</a:t>
            </a:r>
            <a:br>
              <a:rPr lang="sv-SE" sz="4300"/>
            </a:br>
            <a:r>
              <a:rPr lang="sv-SE" sz="4300"/>
              <a:t>eller </a:t>
            </a:r>
            <a:r>
              <a:rPr lang="sv-SE" sz="4300" dirty="0"/>
              <a:t>per avdelning.</a:t>
            </a:r>
          </a:p>
          <a:p>
            <a:pPr marL="0" indent="0">
              <a:buNone/>
            </a:pPr>
            <a:endParaRPr lang="sv-SE" sz="4300" dirty="0"/>
          </a:p>
          <a:p>
            <a:pPr marL="0" indent="0">
              <a:buNone/>
            </a:pPr>
            <a:r>
              <a:rPr lang="sv-SE" sz="4300" dirty="0"/>
              <a:t>Ni kan själva </a:t>
            </a:r>
            <a:r>
              <a:rPr lang="sv-SE" sz="4300" b="1" dirty="0"/>
              <a:t>jämföra olika testtillfällen, grupper/avdelningar </a:t>
            </a:r>
            <a:r>
              <a:rPr lang="sv-SE" sz="4300" dirty="0"/>
              <a:t>samt</a:t>
            </a:r>
            <a:r>
              <a:rPr lang="sv-SE" sz="4300" b="1" dirty="0"/>
              <a:t> </a:t>
            </a:r>
            <a:r>
              <a:rPr lang="sv-SE" sz="4300" dirty="0"/>
              <a:t>jämföra med </a:t>
            </a:r>
            <a:r>
              <a:rPr lang="sv-SE" sz="4300" b="1" dirty="0"/>
              <a:t>HPI Referensdata</a:t>
            </a:r>
            <a:r>
              <a:rPr lang="sv-SE" sz="3100" b="1" dirty="0"/>
              <a:t>.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4945BE79-F81B-4582-A64B-2478BE497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22369" y="1013389"/>
            <a:ext cx="929630" cy="612711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5FE6AFCA-59AE-446B-8B7F-DF64708479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889" r="4248" b="14688"/>
          <a:stretch/>
        </p:blipFill>
        <p:spPr>
          <a:xfrm>
            <a:off x="4951841" y="1846029"/>
            <a:ext cx="4022502" cy="1631010"/>
          </a:xfrm>
          <a:prstGeom prst="rect">
            <a:avLst/>
          </a:prstGeom>
          <a:ln>
            <a:noFill/>
          </a:ln>
        </p:spPr>
      </p:pic>
      <p:pic>
        <p:nvPicPr>
          <p:cNvPr id="17" name="Picture 7">
            <a:extLst>
              <a:ext uri="{FF2B5EF4-FFF2-40B4-BE49-F238E27FC236}">
                <a16:creationId xmlns:a16="http://schemas.microsoft.com/office/drawing/2014/main" id="{9B9BA3CE-D168-4AB5-B8A4-4322F6C1FC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lum/>
          </a:blip>
          <a:srcRect l="17137" t="3052" r="16837" b="31374"/>
          <a:stretch/>
        </p:blipFill>
        <p:spPr>
          <a:xfrm>
            <a:off x="5149962" y="2559707"/>
            <a:ext cx="1394213" cy="1356575"/>
          </a:xfrm>
          <a:prstGeom prst="ellipse">
            <a:avLst/>
          </a:prstGeom>
          <a:ln>
            <a:noFill/>
            <a:headEnd type="none"/>
            <a:tailEnd type="none"/>
          </a:ln>
        </p:spPr>
      </p:pic>
      <p:pic>
        <p:nvPicPr>
          <p:cNvPr id="18" name="Picture 7">
            <a:extLst>
              <a:ext uri="{FF2B5EF4-FFF2-40B4-BE49-F238E27FC236}">
                <a16:creationId xmlns:a16="http://schemas.microsoft.com/office/drawing/2014/main" id="{D3451392-DA3A-480A-8DEB-B856E6DEA44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lum/>
          </a:blip>
          <a:srcRect l="7065" t="72864" r="41579" b="3760"/>
          <a:stretch/>
        </p:blipFill>
        <p:spPr>
          <a:xfrm>
            <a:off x="5234269" y="3937748"/>
            <a:ext cx="1225597" cy="546551"/>
          </a:xfrm>
          <a:prstGeom prst="rect">
            <a:avLst/>
          </a:prstGeom>
          <a:ln>
            <a:noFill/>
            <a:headEnd type="none"/>
            <a:tailEnd type="none"/>
          </a:ln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D1232DB-B21C-4D25-8A9A-596B41ECD74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781" t="20689" r="7361" b="2937"/>
          <a:stretch/>
        </p:blipFill>
        <p:spPr>
          <a:xfrm>
            <a:off x="6544175" y="3529598"/>
            <a:ext cx="1586140" cy="146048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8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00151"/>
            <a:ext cx="526692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>
                <a:solidFill>
                  <a:schemeClr val="tx1"/>
                </a:solidFill>
              </a:rPr>
              <a:t>En vetenskaplig studie på 320 tjänstemän visade att </a:t>
            </a:r>
            <a:r>
              <a:rPr lang="sv-SE" sz="1600" b="1" dirty="0">
                <a:solidFill>
                  <a:schemeClr val="tx1"/>
                </a:solidFill>
              </a:rPr>
              <a:t>medarbetare i riskgruppen hade i genomsnitt 10 fler sjukdagar per år jämfört med friskgruppen.</a:t>
            </a:r>
          </a:p>
          <a:p>
            <a:pPr marL="0" indent="0">
              <a:buNone/>
            </a:pPr>
            <a:endParaRPr lang="sv-S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600" dirty="0">
                <a:solidFill>
                  <a:schemeClr val="tx1"/>
                </a:solidFill>
              </a:rPr>
              <a:t>En personalekonomisk beräkning visar att varje sjukdag kostar arbetsgivaren ca 10% av månadslönen.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b="1" dirty="0"/>
              <a:t>1 sjukdag = 10 % av 1 månadslön</a:t>
            </a:r>
          </a:p>
          <a:p>
            <a:pPr marL="0" indent="0">
              <a:buNone/>
            </a:pPr>
            <a:r>
              <a:rPr lang="sv-SE" sz="1600" b="1" dirty="0"/>
              <a:t>10 sjukdagar = 100 % av en månadslön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1600" dirty="0">
                <a:solidFill>
                  <a:schemeClr val="tx1"/>
                </a:solidFill>
              </a:rPr>
              <a:t>Därmed kostar medarbetare i riskgruppen i genomsnitt arbetsgivaren 1 extra månadslön per år jämfört med medarbetare i friskgruppen.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8C29C02-3869-4A35-88FE-E349290BC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918" y="1178670"/>
            <a:ext cx="2160240" cy="29964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ubrik 1">
            <a:extLst>
              <a:ext uri="{FF2B5EF4-FFF2-40B4-BE49-F238E27FC236}">
                <a16:creationId xmlns:a16="http://schemas.microsoft.com/office/drawing/2014/main" id="{47DCBD55-CC03-40F7-A9A7-5821A53F6A83}"/>
              </a:ext>
            </a:extLst>
          </p:cNvPr>
          <p:cNvSpPr txBox="1">
            <a:spLocks/>
          </p:cNvSpPr>
          <p:nvPr/>
        </p:nvSpPr>
        <p:spPr>
          <a:xfrm>
            <a:off x="539552" y="142463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100" b="1" kern="1200" cap="none">
                <a:solidFill>
                  <a:srgbClr val="323E4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HPI Frisk- och Riskgrupp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41531D6-A820-4ACF-810F-D8C0783457B0}"/>
              </a:ext>
            </a:extLst>
          </p:cNvPr>
          <p:cNvSpPr txBox="1"/>
          <p:nvPr/>
        </p:nvSpPr>
        <p:spPr>
          <a:xfrm>
            <a:off x="5641795" y="432371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/>
              <a:t>Risk- och friskgrupper är utvecklade utifrån den</a:t>
            </a:r>
          </a:p>
          <a:p>
            <a:r>
              <a:rPr lang="sv-SE" sz="800" dirty="0"/>
              <a:t>senaste forskningen och med erfarenheter från</a:t>
            </a:r>
          </a:p>
          <a:p>
            <a:r>
              <a:rPr lang="sv-SE" sz="800" dirty="0"/>
              <a:t>flera miljoner Hälsoprofiler genomförda</a:t>
            </a:r>
          </a:p>
          <a:p>
            <a:r>
              <a:rPr lang="sv-SE" sz="800" dirty="0"/>
              <a:t>sedan 1976.</a:t>
            </a:r>
          </a:p>
        </p:txBody>
      </p:sp>
    </p:spTree>
    <p:extLst>
      <p:ext uri="{BB962C8B-B14F-4D97-AF65-F5344CB8AC3E}">
        <p14:creationId xmlns:p14="http://schemas.microsoft.com/office/powerpoint/2010/main" val="3580626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1C2AA8-5C56-4A09-A318-0C2BF278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Lägg till Arbetsplatsprofil eller Blodprofil för en mer komplett kartläggning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DC494E-D751-4168-BDFF-9A407EB3A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En enkätlänk – två tjänster</a:t>
            </a:r>
          </a:p>
          <a:p>
            <a:pPr marL="0" indent="0">
              <a:buNone/>
            </a:pPr>
            <a:r>
              <a:rPr lang="sv-SE" sz="1400" dirty="0"/>
              <a:t>- För deltagarna är det en enkät med två delar. En del med frågor om livsstil och hälsoupplevelser och en del med frågor om arbetsmiljö.</a:t>
            </a:r>
          </a:p>
          <a:p>
            <a:pPr marL="0" indent="0">
              <a:buNone/>
            </a:pPr>
            <a:r>
              <a:rPr lang="sv-SE" sz="1400" dirty="0"/>
              <a:t>- I samtalet kan ni även lägga till Blodprofilen.</a:t>
            </a:r>
          </a:p>
          <a:p>
            <a:pPr marL="457200" lvl="1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HPI Arbetsplatsprofil </a:t>
            </a:r>
            <a:r>
              <a:rPr lang="sv-SE" sz="1400" dirty="0"/>
              <a:t>innehåller frågor om:</a:t>
            </a:r>
          </a:p>
          <a:p>
            <a:pPr marL="0" indent="0">
              <a:buNone/>
            </a:pPr>
            <a:r>
              <a:rPr lang="sv-SE" sz="1400" dirty="0"/>
              <a:t>- </a:t>
            </a:r>
            <a:r>
              <a:rPr lang="sv-SE" sz="1400" b="1" dirty="0"/>
              <a:t>Psykosocial arbetsmiljö</a:t>
            </a:r>
            <a:r>
              <a:rPr lang="sv-SE" sz="1400" dirty="0"/>
              <a:t>: Egna arbetssituationen, arbetsgruppen och den närmaste chefen.</a:t>
            </a:r>
          </a:p>
          <a:p>
            <a:pPr marL="0" indent="0">
              <a:buNone/>
            </a:pPr>
            <a:r>
              <a:rPr lang="sv-SE" sz="1400" dirty="0"/>
              <a:t>-</a:t>
            </a:r>
            <a:r>
              <a:rPr lang="sv-SE" sz="1400" b="1" dirty="0"/>
              <a:t> Kränkande särbehandling</a:t>
            </a:r>
            <a:r>
              <a:rPr lang="sv-SE" sz="1400" dirty="0"/>
              <a:t>: Konflikter, diskriminering, mobbning och sexuella trakasserier.</a:t>
            </a:r>
          </a:p>
          <a:p>
            <a:pPr marL="0" indent="0">
              <a:buNone/>
            </a:pPr>
            <a:r>
              <a:rPr lang="sv-SE" sz="1400" dirty="0"/>
              <a:t>- </a:t>
            </a:r>
            <a:r>
              <a:rPr lang="sv-SE" sz="1400" b="1" dirty="0"/>
              <a:t>Fysisk arbetsmiljö</a:t>
            </a:r>
            <a:r>
              <a:rPr lang="sv-SE" sz="1400" dirty="0"/>
              <a:t>: Ljus och ljud, ventilation, påfrestningar, ergonomiska hjälpmedel.</a:t>
            </a:r>
          </a:p>
          <a:p>
            <a:pPr marL="0" indent="0">
              <a:buNone/>
            </a:pPr>
            <a:r>
              <a:rPr lang="sv-SE" sz="1400" dirty="0"/>
              <a:t>- </a:t>
            </a:r>
            <a:r>
              <a:rPr lang="sv-SE" sz="1400" b="1" dirty="0"/>
              <a:t>Risker och säkerhet</a:t>
            </a:r>
            <a:r>
              <a:rPr lang="sv-SE" sz="1400" dirty="0"/>
              <a:t>: Beredskap och anvisningar, risker för olycksfall, hot och våld.</a:t>
            </a:r>
          </a:p>
          <a:p>
            <a:pPr>
              <a:buFontTx/>
              <a:buChar char="-"/>
            </a:pP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Komplettera Arbetsplatsprofilen med fritextfält </a:t>
            </a:r>
            <a:r>
              <a:rPr lang="sv-SE" sz="1400" dirty="0"/>
              <a:t>för att ge deltagarna chans att </a:t>
            </a:r>
            <a:r>
              <a:rPr lang="sv-SE" sz="1400" b="1" dirty="0"/>
              <a:t>med egna ord </a:t>
            </a:r>
            <a:br>
              <a:rPr lang="sv-SE" sz="1400" b="1" dirty="0"/>
            </a:br>
            <a:r>
              <a:rPr lang="sv-SE" sz="1400" dirty="0"/>
              <a:t>kommentera och utveckla sina svar i fritextfälten ”</a:t>
            </a:r>
            <a:r>
              <a:rPr lang="sv-SE" sz="1400" b="1" dirty="0"/>
              <a:t>Positivt</a:t>
            </a:r>
            <a:r>
              <a:rPr lang="sv-SE" sz="1400" dirty="0"/>
              <a:t>” och ”</a:t>
            </a:r>
            <a:r>
              <a:rPr lang="sv-SE" sz="1400" b="1" dirty="0"/>
              <a:t>Kan förbättras</a:t>
            </a:r>
            <a:r>
              <a:rPr lang="sv-SE" sz="14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756428488"/>
      </p:ext>
    </p:extLst>
  </p:cSld>
  <p:clrMapOvr>
    <a:masterClrMapping/>
  </p:clrMapOvr>
</p:sld>
</file>

<file path=ppt/theme/theme1.xml><?xml version="1.0" encoding="utf-8"?>
<a:theme xmlns:a="http://schemas.openxmlformats.org/drawingml/2006/main" name="HPI-PowerPoint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p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PI_powerpointmall_180126" id="{77CA4905-B538-524D-9F92-259017E16763}" vid="{E339C0FD-D8DE-A947-BCA5-F493794A121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F78071B93CD64BBCD8DBFD830A333A" ma:contentTypeVersion="4" ma:contentTypeDescription="Skapa ett nytt dokument." ma:contentTypeScope="" ma:versionID="7428f3e022bfdce7258f46b78fdf444d">
  <xsd:schema xmlns:xsd="http://www.w3.org/2001/XMLSchema" xmlns:xs="http://www.w3.org/2001/XMLSchema" xmlns:p="http://schemas.microsoft.com/office/2006/metadata/properties" xmlns:ns2="60d7ea8a-249f-4fca-9c0e-5d39ef8e9512" targetNamespace="http://schemas.microsoft.com/office/2006/metadata/properties" ma:root="true" ma:fieldsID="9f82e5ed2ca09c9abdcb8464ddce5ca1" ns2:_="">
    <xsd:import namespace="60d7ea8a-249f-4fca-9c0e-5d39ef8e95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d7ea8a-249f-4fca-9c0e-5d39ef8e95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37135E-FB66-4FD4-9EEC-5554CDCF8F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6C1925-FF91-4517-B4CB-AB14E16FD7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9C1132-3215-4B03-9A0D-62FE02D1CBBD}"/>
</file>

<file path=docProps/app.xml><?xml version="1.0" encoding="utf-8"?>
<Properties xmlns="http://schemas.openxmlformats.org/officeDocument/2006/extended-properties" xmlns:vt="http://schemas.openxmlformats.org/officeDocument/2006/docPropsVTypes">
  <Template>HPI_powerpointmall_180126</Template>
  <TotalTime>801</TotalTime>
  <Words>924</Words>
  <Application>Microsoft Office PowerPoint</Application>
  <PresentationFormat>Bildspel på skärmen (16:9)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HPI-PowerPointmall</vt:lpstr>
      <vt:lpstr>HPI Hälsoprofil</vt:lpstr>
      <vt:lpstr>PowerPoint-presentation</vt:lpstr>
      <vt:lpstr>Skapa länken och anpassa texter, datum mm</vt:lpstr>
      <vt:lpstr>Standardiserade frågor om livsstil  och hälsoupplevelser</vt:lpstr>
      <vt:lpstr>I mötet kompletterar ni deltagarnas svar</vt:lpstr>
      <vt:lpstr>Deltagaren ser resultatet på sitt Hälsokonto</vt:lpstr>
      <vt:lpstr>Underlag för arbetsgivarens strategiska hälsoarbete</vt:lpstr>
      <vt:lpstr>PowerPoint-presentation</vt:lpstr>
      <vt:lpstr>Lägg till Arbetsplatsprofil eller Blodprofil för en mer komplett kartläggning</vt:lpstr>
      <vt:lpstr>Demo till enkäter och Hälsokonto</vt:lpstr>
      <vt:lpstr>HPI Hälsoprofil ….</vt:lpstr>
      <vt:lpstr>PowerPoint-presentation</vt:lpstr>
    </vt:vector>
  </TitlesOfParts>
  <Company>Euro Accident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Ruthberg</dc:creator>
  <cp:lastModifiedBy>Marie Högberg</cp:lastModifiedBy>
  <cp:revision>33</cp:revision>
  <cp:lastPrinted>2015-08-27T08:49:40Z</cp:lastPrinted>
  <dcterms:created xsi:type="dcterms:W3CDTF">2018-11-21T08:16:18Z</dcterms:created>
  <dcterms:modified xsi:type="dcterms:W3CDTF">2020-03-16T12:56:27Z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0x01010022F78071B93CD64BBCD8DBFD830A333A</vt:lpwstr>
  </property>
</Properties>
</file>